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6858000" cx="9144000"/>
  <p:notesSz cx="6858000" cy="9144000"/>
  <p:embeddedFontLst>
    <p:embeddedFont>
      <p:font typeface="Corbel"/>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0" roundtripDataSignature="AMtx7mgcpZdGO8d8HdWnknJPxSOIbOxVk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Corbel-bold.fntdata"/><Relationship Id="rId14" Type="http://schemas.openxmlformats.org/officeDocument/2006/relationships/slide" Target="slides/slide9.xml"/><Relationship Id="rId36" Type="http://schemas.openxmlformats.org/officeDocument/2006/relationships/font" Target="fonts/Corbel-regular.fntdata"/><Relationship Id="rId17" Type="http://schemas.openxmlformats.org/officeDocument/2006/relationships/slide" Target="slides/slide12.xml"/><Relationship Id="rId39" Type="http://schemas.openxmlformats.org/officeDocument/2006/relationships/font" Target="fonts/Corbel-boldItalic.fntdata"/><Relationship Id="rId16" Type="http://schemas.openxmlformats.org/officeDocument/2006/relationships/slide" Target="slides/slide11.xml"/><Relationship Id="rId38" Type="http://schemas.openxmlformats.org/officeDocument/2006/relationships/font" Target="fonts/Corbel-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B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B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 name="Google Shape;310;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4" name="Google Shape;324;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7" name="Shape 17"/>
        <p:cNvGrpSpPr/>
        <p:nvPr/>
      </p:nvGrpSpPr>
      <p:grpSpPr>
        <a:xfrm>
          <a:off x="0" y="0"/>
          <a:ext cx="0" cy="0"/>
          <a:chOff x="0" y="0"/>
          <a:chExt cx="0" cy="0"/>
        </a:xfrm>
      </p:grpSpPr>
      <p:sp>
        <p:nvSpPr>
          <p:cNvPr id="18" name="Google Shape;18;p63"/>
          <p:cNvSpPr/>
          <p:nvPr/>
        </p:nvSpPr>
        <p:spPr>
          <a:xfrm>
            <a:off x="1" y="762000"/>
            <a:ext cx="6856214" cy="5334001"/>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63"/>
          <p:cNvSpPr/>
          <p:nvPr/>
        </p:nvSpPr>
        <p:spPr>
          <a:xfrm>
            <a:off x="6952697" y="762000"/>
            <a:ext cx="2193989" cy="5334001"/>
          </a:xfrm>
          <a:prstGeom prst="rect">
            <a:avLst/>
          </a:prstGeom>
          <a:solidFill>
            <a:srgbClr val="C3C3C3">
              <a:alpha val="4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63"/>
          <p:cNvSpPr txBox="1"/>
          <p:nvPr>
            <p:ph type="ctrTitle"/>
          </p:nvPr>
        </p:nvSpPr>
        <p:spPr>
          <a:xfrm>
            <a:off x="802386" y="1298448"/>
            <a:ext cx="5486400" cy="325526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5400"/>
              <a:buFont typeface="Corbel"/>
              <a:buNone/>
              <a:defRPr sz="54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63"/>
          <p:cNvSpPr txBox="1"/>
          <p:nvPr>
            <p:ph idx="1" type="subTitle"/>
          </p:nvPr>
        </p:nvSpPr>
        <p:spPr>
          <a:xfrm>
            <a:off x="825011" y="4670246"/>
            <a:ext cx="5486400" cy="9144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200"/>
              </a:spcBef>
              <a:spcAft>
                <a:spcPts val="0"/>
              </a:spcAft>
              <a:buSzPts val="2000"/>
              <a:buNone/>
              <a:defRPr sz="2000" cap="none">
                <a:solidFill>
                  <a:srgbClr val="D7F0F6"/>
                </a:solidFill>
              </a:defRPr>
            </a:lvl1pPr>
            <a:lvl2pPr lvl="1" algn="ctr">
              <a:lnSpc>
                <a:spcPct val="90000"/>
              </a:lnSpc>
              <a:spcBef>
                <a:spcPts val="250"/>
              </a:spcBef>
              <a:spcAft>
                <a:spcPts val="0"/>
              </a:spcAft>
              <a:buSzPts val="2000"/>
              <a:buNone/>
              <a:defRPr sz="2000"/>
            </a:lvl2pPr>
            <a:lvl3pPr lvl="2" algn="ctr">
              <a:lnSpc>
                <a:spcPct val="90000"/>
              </a:lnSpc>
              <a:spcBef>
                <a:spcPts val="250"/>
              </a:spcBef>
              <a:spcAft>
                <a:spcPts val="0"/>
              </a:spcAft>
              <a:buSzPts val="2000"/>
              <a:buNone/>
              <a:defRPr sz="2000"/>
            </a:lvl3pPr>
            <a:lvl4pPr lvl="3" algn="ctr">
              <a:lnSpc>
                <a:spcPct val="90000"/>
              </a:lnSpc>
              <a:spcBef>
                <a:spcPts val="250"/>
              </a:spcBef>
              <a:spcAft>
                <a:spcPts val="0"/>
              </a:spcAft>
              <a:buSzPts val="2000"/>
              <a:buNone/>
              <a:defRPr sz="2000"/>
            </a:lvl4pPr>
            <a:lvl5pPr lvl="4" algn="ctr">
              <a:lnSpc>
                <a:spcPct val="90000"/>
              </a:lnSpc>
              <a:spcBef>
                <a:spcPts val="250"/>
              </a:spcBef>
              <a:spcAft>
                <a:spcPts val="0"/>
              </a:spcAft>
              <a:buSzPts val="2000"/>
              <a:buNone/>
              <a:defRPr sz="2000"/>
            </a:lvl5pPr>
            <a:lvl6pPr lvl="5" algn="ctr">
              <a:lnSpc>
                <a:spcPct val="90000"/>
              </a:lnSpc>
              <a:spcBef>
                <a:spcPts val="250"/>
              </a:spcBef>
              <a:spcAft>
                <a:spcPts val="0"/>
              </a:spcAft>
              <a:buSzPts val="2000"/>
              <a:buNone/>
              <a:defRPr sz="2000"/>
            </a:lvl6pPr>
            <a:lvl7pPr lvl="6" algn="ctr">
              <a:lnSpc>
                <a:spcPct val="90000"/>
              </a:lnSpc>
              <a:spcBef>
                <a:spcPts val="250"/>
              </a:spcBef>
              <a:spcAft>
                <a:spcPts val="0"/>
              </a:spcAft>
              <a:buSzPts val="2000"/>
              <a:buNone/>
              <a:defRPr sz="2000"/>
            </a:lvl7pPr>
            <a:lvl8pPr lvl="7" algn="ctr">
              <a:lnSpc>
                <a:spcPct val="90000"/>
              </a:lnSpc>
              <a:spcBef>
                <a:spcPts val="250"/>
              </a:spcBef>
              <a:spcAft>
                <a:spcPts val="0"/>
              </a:spcAft>
              <a:buSzPts val="2000"/>
              <a:buNone/>
              <a:defRPr sz="2000"/>
            </a:lvl8pPr>
            <a:lvl9pPr lvl="8" algn="ctr">
              <a:lnSpc>
                <a:spcPct val="90000"/>
              </a:lnSpc>
              <a:spcBef>
                <a:spcPts val="250"/>
              </a:spcBef>
              <a:spcAft>
                <a:spcPts val="250"/>
              </a:spcAft>
              <a:buSzPts val="2000"/>
              <a:buNone/>
              <a:defRPr sz="2000"/>
            </a:lvl9pPr>
          </a:lstStyle>
          <a:p/>
        </p:txBody>
      </p:sp>
      <p:sp>
        <p:nvSpPr>
          <p:cNvPr id="22" name="Google Shape;22;p63"/>
          <p:cNvSpPr txBox="1"/>
          <p:nvPr>
            <p:ph idx="10" type="dt"/>
          </p:nvPr>
        </p:nvSpPr>
        <p:spPr>
          <a:xfrm>
            <a:off x="196849"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63"/>
          <p:cNvSpPr txBox="1"/>
          <p:nvPr>
            <p:ph idx="11" type="ftr"/>
          </p:nvPr>
        </p:nvSpPr>
        <p:spPr>
          <a:xfrm>
            <a:off x="2901951" y="6356351"/>
            <a:ext cx="443363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63"/>
          <p:cNvSpPr txBox="1"/>
          <p:nvPr>
            <p:ph idx="12" type="sldNum"/>
          </p:nvPr>
        </p:nvSpPr>
        <p:spPr>
          <a:xfrm>
            <a:off x="7975602" y="6356351"/>
            <a:ext cx="11481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B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5" name="Shape 25"/>
        <p:cNvGrpSpPr/>
        <p:nvPr/>
      </p:nvGrpSpPr>
      <p:grpSpPr>
        <a:xfrm>
          <a:off x="0" y="0"/>
          <a:ext cx="0" cy="0"/>
          <a:chOff x="0" y="0"/>
          <a:chExt cx="0" cy="0"/>
        </a:xfrm>
      </p:grpSpPr>
      <p:sp>
        <p:nvSpPr>
          <p:cNvPr id="26" name="Google Shape;26;p64"/>
          <p:cNvSpPr txBox="1"/>
          <p:nvPr>
            <p:ph type="title"/>
          </p:nvPr>
        </p:nvSpPr>
        <p:spPr>
          <a:xfrm>
            <a:off x="192024" y="1143000"/>
            <a:ext cx="2125980" cy="21945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2800"/>
              <a:buFont typeface="Corbel"/>
              <a:buNone/>
              <a:defRPr b="0"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64"/>
          <p:cNvSpPr/>
          <p:nvPr>
            <p:ph idx="2" type="pic"/>
          </p:nvPr>
        </p:nvSpPr>
        <p:spPr>
          <a:xfrm>
            <a:off x="2677983" y="767419"/>
            <a:ext cx="6086423" cy="5330952"/>
          </a:xfrm>
          <a:prstGeom prst="rect">
            <a:avLst/>
          </a:prstGeom>
          <a:solidFill>
            <a:srgbClr val="BFBFBF"/>
          </a:solidFill>
          <a:ln>
            <a:noFill/>
          </a:ln>
        </p:spPr>
      </p:sp>
      <p:sp>
        <p:nvSpPr>
          <p:cNvPr id="28" name="Google Shape;28;p64"/>
          <p:cNvSpPr txBox="1"/>
          <p:nvPr>
            <p:ph idx="1" type="body"/>
          </p:nvPr>
        </p:nvSpPr>
        <p:spPr>
          <a:xfrm>
            <a:off x="192024" y="3340602"/>
            <a:ext cx="2125980" cy="256032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800"/>
              </a:spcBef>
              <a:spcAft>
                <a:spcPts val="0"/>
              </a:spcAft>
              <a:buSzPts val="1250"/>
              <a:buNone/>
              <a:defRPr sz="1250">
                <a:solidFill>
                  <a:srgbClr val="FFFFFF"/>
                </a:solidFill>
              </a:defRPr>
            </a:lvl1pPr>
            <a:lvl2pPr indent="-228600" lvl="1" marL="914400" algn="l">
              <a:lnSpc>
                <a:spcPct val="90000"/>
              </a:lnSpc>
              <a:spcBef>
                <a:spcPts val="250"/>
              </a:spcBef>
              <a:spcAft>
                <a:spcPts val="0"/>
              </a:spcAft>
              <a:buSzPts val="1200"/>
              <a:buNone/>
              <a:defRPr sz="1200"/>
            </a:lvl2pPr>
            <a:lvl3pPr indent="-228600" lvl="2" marL="1371600" algn="l">
              <a:lnSpc>
                <a:spcPct val="90000"/>
              </a:lnSpc>
              <a:spcBef>
                <a:spcPts val="250"/>
              </a:spcBef>
              <a:spcAft>
                <a:spcPts val="0"/>
              </a:spcAft>
              <a:buSzPts val="1000"/>
              <a:buNone/>
              <a:defRPr sz="1000"/>
            </a:lvl3pPr>
            <a:lvl4pPr indent="-228600" lvl="3" marL="1828800" algn="l">
              <a:lnSpc>
                <a:spcPct val="90000"/>
              </a:lnSpc>
              <a:spcBef>
                <a:spcPts val="250"/>
              </a:spcBef>
              <a:spcAft>
                <a:spcPts val="0"/>
              </a:spcAft>
              <a:buSzPts val="900"/>
              <a:buNone/>
              <a:defRPr sz="900"/>
            </a:lvl4pPr>
            <a:lvl5pPr indent="-228600" lvl="4" marL="2286000" algn="l">
              <a:lnSpc>
                <a:spcPct val="90000"/>
              </a:lnSpc>
              <a:spcBef>
                <a:spcPts val="250"/>
              </a:spcBef>
              <a:spcAft>
                <a:spcPts val="0"/>
              </a:spcAft>
              <a:buSzPts val="900"/>
              <a:buNone/>
              <a:defRPr sz="900"/>
            </a:lvl5pPr>
            <a:lvl6pPr indent="-228600" lvl="5" marL="2743200" algn="l">
              <a:lnSpc>
                <a:spcPct val="90000"/>
              </a:lnSpc>
              <a:spcBef>
                <a:spcPts val="250"/>
              </a:spcBef>
              <a:spcAft>
                <a:spcPts val="0"/>
              </a:spcAft>
              <a:buSzPts val="900"/>
              <a:buNone/>
              <a:defRPr sz="900"/>
            </a:lvl6pPr>
            <a:lvl7pPr indent="-228600" lvl="6" marL="3200400" algn="l">
              <a:lnSpc>
                <a:spcPct val="90000"/>
              </a:lnSpc>
              <a:spcBef>
                <a:spcPts val="250"/>
              </a:spcBef>
              <a:spcAft>
                <a:spcPts val="0"/>
              </a:spcAft>
              <a:buSzPts val="900"/>
              <a:buNone/>
              <a:defRPr sz="900"/>
            </a:lvl7pPr>
            <a:lvl8pPr indent="-228600" lvl="7" marL="3657600" algn="l">
              <a:lnSpc>
                <a:spcPct val="90000"/>
              </a:lnSpc>
              <a:spcBef>
                <a:spcPts val="250"/>
              </a:spcBef>
              <a:spcAft>
                <a:spcPts val="0"/>
              </a:spcAft>
              <a:buSzPts val="900"/>
              <a:buNone/>
              <a:defRPr sz="900"/>
            </a:lvl8pPr>
            <a:lvl9pPr indent="-228600" lvl="8" marL="4114800" algn="l">
              <a:lnSpc>
                <a:spcPct val="90000"/>
              </a:lnSpc>
              <a:spcBef>
                <a:spcPts val="250"/>
              </a:spcBef>
              <a:spcAft>
                <a:spcPts val="250"/>
              </a:spcAft>
              <a:buSzPts val="900"/>
              <a:buNone/>
              <a:defRPr sz="900"/>
            </a:lvl9pPr>
          </a:lstStyle>
          <a:p/>
        </p:txBody>
      </p:sp>
      <p:sp>
        <p:nvSpPr>
          <p:cNvPr id="29" name="Google Shape;29;p64"/>
          <p:cNvSpPr txBox="1"/>
          <p:nvPr>
            <p:ph idx="10" type="dt"/>
          </p:nvPr>
        </p:nvSpPr>
        <p:spPr>
          <a:xfrm>
            <a:off x="196849"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64"/>
          <p:cNvSpPr txBox="1"/>
          <p:nvPr>
            <p:ph idx="11" type="ftr"/>
          </p:nvPr>
        </p:nvSpPr>
        <p:spPr>
          <a:xfrm>
            <a:off x="2624326" y="6356351"/>
            <a:ext cx="443363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64"/>
          <p:cNvSpPr txBox="1"/>
          <p:nvPr>
            <p:ph idx="12" type="sldNum"/>
          </p:nvPr>
        </p:nvSpPr>
        <p:spPr>
          <a:xfrm>
            <a:off x="7975602" y="6356351"/>
            <a:ext cx="11481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B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p65"/>
          <p:cNvSpPr txBox="1"/>
          <p:nvPr>
            <p:ph type="title"/>
          </p:nvPr>
        </p:nvSpPr>
        <p:spPr>
          <a:xfrm>
            <a:off x="2900934" y="1298448"/>
            <a:ext cx="5486400" cy="325526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595959"/>
              </a:buClr>
              <a:buSzPts val="5400"/>
              <a:buFont typeface="Corbel"/>
              <a:buNone/>
              <a:defRPr b="0" sz="5400">
                <a:solidFill>
                  <a:srgbClr val="595959"/>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65"/>
          <p:cNvSpPr txBox="1"/>
          <p:nvPr>
            <p:ph idx="1" type="body"/>
          </p:nvPr>
        </p:nvSpPr>
        <p:spPr>
          <a:xfrm>
            <a:off x="2914650" y="4672584"/>
            <a:ext cx="5486400" cy="914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SzPts val="2000"/>
              <a:buNone/>
              <a:defRPr sz="2000" cap="none">
                <a:solidFill>
                  <a:srgbClr val="595959"/>
                </a:solidFill>
              </a:defRPr>
            </a:lvl1pPr>
            <a:lvl2pPr indent="-228600" lvl="1" marL="914400" algn="l">
              <a:lnSpc>
                <a:spcPct val="90000"/>
              </a:lnSpc>
              <a:spcBef>
                <a:spcPts val="250"/>
              </a:spcBef>
              <a:spcAft>
                <a:spcPts val="0"/>
              </a:spcAft>
              <a:buSzPts val="1800"/>
              <a:buNone/>
              <a:defRPr sz="1800">
                <a:solidFill>
                  <a:srgbClr val="888888"/>
                </a:solidFill>
              </a:defRPr>
            </a:lvl2pPr>
            <a:lvl3pPr indent="-228600" lvl="2" marL="1371600" algn="l">
              <a:lnSpc>
                <a:spcPct val="90000"/>
              </a:lnSpc>
              <a:spcBef>
                <a:spcPts val="250"/>
              </a:spcBef>
              <a:spcAft>
                <a:spcPts val="0"/>
              </a:spcAft>
              <a:buSzPts val="1600"/>
              <a:buNone/>
              <a:defRPr sz="1600">
                <a:solidFill>
                  <a:srgbClr val="888888"/>
                </a:solidFill>
              </a:defRPr>
            </a:lvl3pPr>
            <a:lvl4pPr indent="-228600" lvl="3" marL="1828800" algn="l">
              <a:lnSpc>
                <a:spcPct val="90000"/>
              </a:lnSpc>
              <a:spcBef>
                <a:spcPts val="250"/>
              </a:spcBef>
              <a:spcAft>
                <a:spcPts val="0"/>
              </a:spcAft>
              <a:buSzPts val="1400"/>
              <a:buNone/>
              <a:defRPr sz="1400">
                <a:solidFill>
                  <a:srgbClr val="888888"/>
                </a:solidFill>
              </a:defRPr>
            </a:lvl4pPr>
            <a:lvl5pPr indent="-228600" lvl="4" marL="2286000" algn="l">
              <a:lnSpc>
                <a:spcPct val="90000"/>
              </a:lnSpc>
              <a:spcBef>
                <a:spcPts val="250"/>
              </a:spcBef>
              <a:spcAft>
                <a:spcPts val="0"/>
              </a:spcAft>
              <a:buSzPts val="1400"/>
              <a:buNone/>
              <a:defRPr sz="1400">
                <a:solidFill>
                  <a:srgbClr val="888888"/>
                </a:solidFill>
              </a:defRPr>
            </a:lvl5pPr>
            <a:lvl6pPr indent="-228600" lvl="5" marL="2743200" algn="l">
              <a:lnSpc>
                <a:spcPct val="90000"/>
              </a:lnSpc>
              <a:spcBef>
                <a:spcPts val="250"/>
              </a:spcBef>
              <a:spcAft>
                <a:spcPts val="0"/>
              </a:spcAft>
              <a:buSzPts val="1400"/>
              <a:buNone/>
              <a:defRPr sz="1400">
                <a:solidFill>
                  <a:srgbClr val="888888"/>
                </a:solidFill>
              </a:defRPr>
            </a:lvl6pPr>
            <a:lvl7pPr indent="-228600" lvl="6" marL="3200400" algn="l">
              <a:lnSpc>
                <a:spcPct val="90000"/>
              </a:lnSpc>
              <a:spcBef>
                <a:spcPts val="250"/>
              </a:spcBef>
              <a:spcAft>
                <a:spcPts val="0"/>
              </a:spcAft>
              <a:buSzPts val="1400"/>
              <a:buNone/>
              <a:defRPr sz="1400">
                <a:solidFill>
                  <a:srgbClr val="888888"/>
                </a:solidFill>
              </a:defRPr>
            </a:lvl7pPr>
            <a:lvl8pPr indent="-228600" lvl="7" marL="3657600" algn="l">
              <a:lnSpc>
                <a:spcPct val="90000"/>
              </a:lnSpc>
              <a:spcBef>
                <a:spcPts val="250"/>
              </a:spcBef>
              <a:spcAft>
                <a:spcPts val="0"/>
              </a:spcAft>
              <a:buSzPts val="1400"/>
              <a:buNone/>
              <a:defRPr sz="1400">
                <a:solidFill>
                  <a:srgbClr val="888888"/>
                </a:solidFill>
              </a:defRPr>
            </a:lvl8pPr>
            <a:lvl9pPr indent="-228600" lvl="8" marL="4114800" algn="l">
              <a:lnSpc>
                <a:spcPct val="90000"/>
              </a:lnSpc>
              <a:spcBef>
                <a:spcPts val="250"/>
              </a:spcBef>
              <a:spcAft>
                <a:spcPts val="250"/>
              </a:spcAft>
              <a:buSzPts val="1400"/>
              <a:buNone/>
              <a:defRPr sz="1400">
                <a:solidFill>
                  <a:srgbClr val="888888"/>
                </a:solidFill>
              </a:defRPr>
            </a:lvl9pPr>
          </a:lstStyle>
          <a:p/>
        </p:txBody>
      </p:sp>
      <p:sp>
        <p:nvSpPr>
          <p:cNvPr id="35" name="Google Shape;35;p65"/>
          <p:cNvSpPr txBox="1"/>
          <p:nvPr>
            <p:ph idx="10" type="dt"/>
          </p:nvPr>
        </p:nvSpPr>
        <p:spPr>
          <a:xfrm>
            <a:off x="196849"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5"/>
          <p:cNvSpPr txBox="1"/>
          <p:nvPr>
            <p:ph idx="11" type="ftr"/>
          </p:nvPr>
        </p:nvSpPr>
        <p:spPr>
          <a:xfrm>
            <a:off x="2901951" y="6356351"/>
            <a:ext cx="443363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65"/>
          <p:cNvSpPr txBox="1"/>
          <p:nvPr>
            <p:ph idx="12" type="sldNum"/>
          </p:nvPr>
        </p:nvSpPr>
        <p:spPr>
          <a:xfrm>
            <a:off x="7975602" y="6356351"/>
            <a:ext cx="11481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B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8" name="Shape 38"/>
        <p:cNvGrpSpPr/>
        <p:nvPr/>
      </p:nvGrpSpPr>
      <p:grpSpPr>
        <a:xfrm>
          <a:off x="0" y="0"/>
          <a:ext cx="0" cy="0"/>
          <a:chOff x="0" y="0"/>
          <a:chExt cx="0" cy="0"/>
        </a:xfrm>
      </p:grpSpPr>
      <p:sp>
        <p:nvSpPr>
          <p:cNvPr id="39" name="Google Shape;39;p66"/>
          <p:cNvSpPr txBox="1"/>
          <p:nvPr>
            <p:ph type="title"/>
          </p:nvPr>
        </p:nvSpPr>
        <p:spPr>
          <a:xfrm>
            <a:off x="189689" y="1123838"/>
            <a:ext cx="2210612" cy="460118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FFFF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66"/>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250"/>
              </a:spcBef>
              <a:spcAft>
                <a:spcPts val="0"/>
              </a:spcAft>
              <a:buSzPts val="1800"/>
              <a:buChar char="●"/>
              <a:defRPr/>
            </a:lvl2pPr>
            <a:lvl3pPr indent="-342900" lvl="2" marL="1371600" algn="l">
              <a:lnSpc>
                <a:spcPct val="90000"/>
              </a:lnSpc>
              <a:spcBef>
                <a:spcPts val="250"/>
              </a:spcBef>
              <a:spcAft>
                <a:spcPts val="0"/>
              </a:spcAft>
              <a:buSzPts val="1800"/>
              <a:buChar char="●"/>
              <a:defRPr/>
            </a:lvl3pPr>
            <a:lvl4pPr indent="-342900" lvl="3" marL="1828800" algn="l">
              <a:lnSpc>
                <a:spcPct val="90000"/>
              </a:lnSpc>
              <a:spcBef>
                <a:spcPts val="250"/>
              </a:spcBef>
              <a:spcAft>
                <a:spcPts val="0"/>
              </a:spcAft>
              <a:buSzPts val="1800"/>
              <a:buChar char="●"/>
              <a:defRPr/>
            </a:lvl4pPr>
            <a:lvl5pPr indent="-342900" lvl="4" marL="2286000" algn="l">
              <a:lnSpc>
                <a:spcPct val="90000"/>
              </a:lnSpc>
              <a:spcBef>
                <a:spcPts val="250"/>
              </a:spcBef>
              <a:spcAft>
                <a:spcPts val="0"/>
              </a:spcAft>
              <a:buSzPts val="1800"/>
              <a:buChar char="●"/>
              <a:defRPr/>
            </a:lvl5pPr>
            <a:lvl6pPr indent="-342900" lvl="5" marL="2743200" algn="l">
              <a:lnSpc>
                <a:spcPct val="90000"/>
              </a:lnSpc>
              <a:spcBef>
                <a:spcPts val="250"/>
              </a:spcBef>
              <a:spcAft>
                <a:spcPts val="0"/>
              </a:spcAft>
              <a:buSzPts val="1800"/>
              <a:buChar char="●"/>
              <a:defRPr/>
            </a:lvl6pPr>
            <a:lvl7pPr indent="-342900" lvl="6" marL="3200400" algn="l">
              <a:lnSpc>
                <a:spcPct val="90000"/>
              </a:lnSpc>
              <a:spcBef>
                <a:spcPts val="250"/>
              </a:spcBef>
              <a:spcAft>
                <a:spcPts val="0"/>
              </a:spcAft>
              <a:buSzPts val="1800"/>
              <a:buChar char="●"/>
              <a:defRPr/>
            </a:lvl7pPr>
            <a:lvl8pPr indent="-342900" lvl="7" marL="3657600" algn="l">
              <a:lnSpc>
                <a:spcPct val="90000"/>
              </a:lnSpc>
              <a:spcBef>
                <a:spcPts val="250"/>
              </a:spcBef>
              <a:spcAft>
                <a:spcPts val="0"/>
              </a:spcAft>
              <a:buSzPts val="1800"/>
              <a:buChar char="●"/>
              <a:defRPr/>
            </a:lvl8pPr>
            <a:lvl9pPr indent="-342900" lvl="8" marL="4114800" algn="l">
              <a:lnSpc>
                <a:spcPct val="90000"/>
              </a:lnSpc>
              <a:spcBef>
                <a:spcPts val="250"/>
              </a:spcBef>
              <a:spcAft>
                <a:spcPts val="250"/>
              </a:spcAft>
              <a:buSzPts val="1800"/>
              <a:buChar char="●"/>
              <a:defRPr/>
            </a:lvl9pPr>
          </a:lstStyle>
          <a:p/>
        </p:txBody>
      </p:sp>
      <p:sp>
        <p:nvSpPr>
          <p:cNvPr id="41" name="Google Shape;41;p66"/>
          <p:cNvSpPr txBox="1"/>
          <p:nvPr>
            <p:ph idx="10" type="dt"/>
          </p:nvPr>
        </p:nvSpPr>
        <p:spPr>
          <a:xfrm>
            <a:off x="196849"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6"/>
          <p:cNvSpPr txBox="1"/>
          <p:nvPr>
            <p:ph idx="11" type="ftr"/>
          </p:nvPr>
        </p:nvSpPr>
        <p:spPr>
          <a:xfrm>
            <a:off x="2901951" y="6356351"/>
            <a:ext cx="443363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6"/>
          <p:cNvSpPr txBox="1"/>
          <p:nvPr>
            <p:ph idx="12" type="sldNum"/>
          </p:nvPr>
        </p:nvSpPr>
        <p:spPr>
          <a:xfrm>
            <a:off x="7975602" y="6356351"/>
            <a:ext cx="11481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B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67"/>
          <p:cNvSpPr txBox="1"/>
          <p:nvPr>
            <p:ph type="title"/>
          </p:nvPr>
        </p:nvSpPr>
        <p:spPr>
          <a:xfrm>
            <a:off x="189689" y="1123838"/>
            <a:ext cx="2210612" cy="460118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FFFF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67"/>
          <p:cNvSpPr txBox="1"/>
          <p:nvPr>
            <p:ph idx="1" type="body"/>
          </p:nvPr>
        </p:nvSpPr>
        <p:spPr>
          <a:xfrm>
            <a:off x="2900934" y="1023586"/>
            <a:ext cx="2606040" cy="80772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0"/>
              </a:spcBef>
              <a:spcAft>
                <a:spcPts val="0"/>
              </a:spcAft>
              <a:buSzPts val="1900"/>
              <a:buNone/>
              <a:defRPr b="1" sz="1900">
                <a:solidFill>
                  <a:srgbClr val="595959"/>
                </a:solidFill>
              </a:defRPr>
            </a:lvl1pPr>
            <a:lvl2pPr indent="-228600" lvl="1" marL="914400" algn="l">
              <a:lnSpc>
                <a:spcPct val="90000"/>
              </a:lnSpc>
              <a:spcBef>
                <a:spcPts val="250"/>
              </a:spcBef>
              <a:spcAft>
                <a:spcPts val="0"/>
              </a:spcAft>
              <a:buSzPts val="1900"/>
              <a:buNone/>
              <a:defRPr b="1" sz="1900"/>
            </a:lvl2pPr>
            <a:lvl3pPr indent="-228600" lvl="2" marL="1371600" algn="l">
              <a:lnSpc>
                <a:spcPct val="90000"/>
              </a:lnSpc>
              <a:spcBef>
                <a:spcPts val="250"/>
              </a:spcBef>
              <a:spcAft>
                <a:spcPts val="0"/>
              </a:spcAft>
              <a:buSzPts val="1800"/>
              <a:buNone/>
              <a:defRPr b="1" sz="1800"/>
            </a:lvl3pPr>
            <a:lvl4pPr indent="-228600" lvl="3" marL="1828800" algn="l">
              <a:lnSpc>
                <a:spcPct val="90000"/>
              </a:lnSpc>
              <a:spcBef>
                <a:spcPts val="250"/>
              </a:spcBef>
              <a:spcAft>
                <a:spcPts val="0"/>
              </a:spcAft>
              <a:buSzPts val="1600"/>
              <a:buNone/>
              <a:defRPr b="1" sz="1600"/>
            </a:lvl4pPr>
            <a:lvl5pPr indent="-228600" lvl="4" marL="2286000" algn="l">
              <a:lnSpc>
                <a:spcPct val="90000"/>
              </a:lnSpc>
              <a:spcBef>
                <a:spcPts val="250"/>
              </a:spcBef>
              <a:spcAft>
                <a:spcPts val="0"/>
              </a:spcAft>
              <a:buSzPts val="1600"/>
              <a:buNone/>
              <a:defRPr b="1" sz="1600"/>
            </a:lvl5pPr>
            <a:lvl6pPr indent="-228600" lvl="5" marL="2743200" algn="l">
              <a:lnSpc>
                <a:spcPct val="90000"/>
              </a:lnSpc>
              <a:spcBef>
                <a:spcPts val="250"/>
              </a:spcBef>
              <a:spcAft>
                <a:spcPts val="0"/>
              </a:spcAft>
              <a:buSzPts val="1600"/>
              <a:buNone/>
              <a:defRPr b="1" sz="1600"/>
            </a:lvl6pPr>
            <a:lvl7pPr indent="-228600" lvl="6" marL="3200400" algn="l">
              <a:lnSpc>
                <a:spcPct val="90000"/>
              </a:lnSpc>
              <a:spcBef>
                <a:spcPts val="250"/>
              </a:spcBef>
              <a:spcAft>
                <a:spcPts val="0"/>
              </a:spcAft>
              <a:buSzPts val="1600"/>
              <a:buNone/>
              <a:defRPr b="1" sz="1600"/>
            </a:lvl7pPr>
            <a:lvl8pPr indent="-228600" lvl="7" marL="3657600" algn="l">
              <a:lnSpc>
                <a:spcPct val="90000"/>
              </a:lnSpc>
              <a:spcBef>
                <a:spcPts val="250"/>
              </a:spcBef>
              <a:spcAft>
                <a:spcPts val="0"/>
              </a:spcAft>
              <a:buSzPts val="1600"/>
              <a:buNone/>
              <a:defRPr b="1" sz="1600"/>
            </a:lvl8pPr>
            <a:lvl9pPr indent="-228600" lvl="8" marL="4114800" algn="l">
              <a:lnSpc>
                <a:spcPct val="90000"/>
              </a:lnSpc>
              <a:spcBef>
                <a:spcPts val="250"/>
              </a:spcBef>
              <a:spcAft>
                <a:spcPts val="250"/>
              </a:spcAft>
              <a:buSzPts val="1600"/>
              <a:buNone/>
              <a:defRPr b="1" sz="1600"/>
            </a:lvl9pPr>
          </a:lstStyle>
          <a:p/>
        </p:txBody>
      </p:sp>
      <p:sp>
        <p:nvSpPr>
          <p:cNvPr id="47" name="Google Shape;47;p67"/>
          <p:cNvSpPr txBox="1"/>
          <p:nvPr>
            <p:ph idx="2" type="body"/>
          </p:nvPr>
        </p:nvSpPr>
        <p:spPr>
          <a:xfrm>
            <a:off x="2900934" y="1930936"/>
            <a:ext cx="2606040" cy="4023360"/>
          </a:xfrm>
          <a:prstGeom prst="rect">
            <a:avLst/>
          </a:prstGeom>
          <a:noFill/>
          <a:ln>
            <a:noFill/>
          </a:ln>
        </p:spPr>
        <p:txBody>
          <a:bodyPr anchorCtr="0" anchor="ctr" bIns="45700" lIns="91425" spcFirstLastPara="1" rIns="91425" wrap="square" tIns="45700">
            <a:normAutofit/>
          </a:bodyPr>
          <a:lstStyle>
            <a:lvl1pPr indent="-349250" lvl="0" marL="457200" algn="l">
              <a:lnSpc>
                <a:spcPct val="90000"/>
              </a:lnSpc>
              <a:spcBef>
                <a:spcPts val="1200"/>
              </a:spcBef>
              <a:spcAft>
                <a:spcPts val="0"/>
              </a:spcAft>
              <a:buSzPts val="1900"/>
              <a:buChar char="●"/>
              <a:defRPr sz="1900"/>
            </a:lvl1pPr>
            <a:lvl2pPr indent="-336550" lvl="1" marL="914400" algn="l">
              <a:lnSpc>
                <a:spcPct val="90000"/>
              </a:lnSpc>
              <a:spcBef>
                <a:spcPts val="250"/>
              </a:spcBef>
              <a:spcAft>
                <a:spcPts val="0"/>
              </a:spcAft>
              <a:buSzPts val="1700"/>
              <a:buChar char="●"/>
              <a:defRPr sz="1700"/>
            </a:lvl2pPr>
            <a:lvl3pPr indent="-323850" lvl="2" marL="1371600" algn="l">
              <a:lnSpc>
                <a:spcPct val="90000"/>
              </a:lnSpc>
              <a:spcBef>
                <a:spcPts val="250"/>
              </a:spcBef>
              <a:spcAft>
                <a:spcPts val="0"/>
              </a:spcAft>
              <a:buSzPts val="1500"/>
              <a:buChar char="●"/>
              <a:defRPr sz="1500"/>
            </a:lvl3pPr>
            <a:lvl4pPr indent="-311150" lvl="3" marL="1828800" algn="l">
              <a:lnSpc>
                <a:spcPct val="90000"/>
              </a:lnSpc>
              <a:spcBef>
                <a:spcPts val="250"/>
              </a:spcBef>
              <a:spcAft>
                <a:spcPts val="0"/>
              </a:spcAft>
              <a:buSzPts val="1300"/>
              <a:buChar char="●"/>
              <a:defRPr sz="1300"/>
            </a:lvl4pPr>
            <a:lvl5pPr indent="-311150" lvl="4" marL="2286000" algn="l">
              <a:lnSpc>
                <a:spcPct val="90000"/>
              </a:lnSpc>
              <a:spcBef>
                <a:spcPts val="250"/>
              </a:spcBef>
              <a:spcAft>
                <a:spcPts val="0"/>
              </a:spcAft>
              <a:buSzPts val="1300"/>
              <a:buChar char="●"/>
              <a:defRPr sz="1300"/>
            </a:lvl5pPr>
            <a:lvl6pPr indent="-311150" lvl="5" marL="2743200" algn="l">
              <a:lnSpc>
                <a:spcPct val="90000"/>
              </a:lnSpc>
              <a:spcBef>
                <a:spcPts val="250"/>
              </a:spcBef>
              <a:spcAft>
                <a:spcPts val="0"/>
              </a:spcAft>
              <a:buSzPts val="1300"/>
              <a:buChar char="●"/>
              <a:defRPr sz="1300"/>
            </a:lvl6pPr>
            <a:lvl7pPr indent="-311150" lvl="6" marL="3200400" algn="l">
              <a:lnSpc>
                <a:spcPct val="90000"/>
              </a:lnSpc>
              <a:spcBef>
                <a:spcPts val="250"/>
              </a:spcBef>
              <a:spcAft>
                <a:spcPts val="0"/>
              </a:spcAft>
              <a:buSzPts val="1300"/>
              <a:buChar char="●"/>
              <a:defRPr sz="1300"/>
            </a:lvl7pPr>
            <a:lvl8pPr indent="-311150" lvl="7" marL="3657600" algn="l">
              <a:lnSpc>
                <a:spcPct val="90000"/>
              </a:lnSpc>
              <a:spcBef>
                <a:spcPts val="250"/>
              </a:spcBef>
              <a:spcAft>
                <a:spcPts val="0"/>
              </a:spcAft>
              <a:buSzPts val="1300"/>
              <a:buChar char="●"/>
              <a:defRPr sz="1300"/>
            </a:lvl8pPr>
            <a:lvl9pPr indent="-311150" lvl="8" marL="4114800" algn="l">
              <a:lnSpc>
                <a:spcPct val="90000"/>
              </a:lnSpc>
              <a:spcBef>
                <a:spcPts val="250"/>
              </a:spcBef>
              <a:spcAft>
                <a:spcPts val="250"/>
              </a:spcAft>
              <a:buSzPts val="1300"/>
              <a:buChar char="●"/>
              <a:defRPr sz="1300"/>
            </a:lvl9pPr>
          </a:lstStyle>
          <a:p/>
        </p:txBody>
      </p:sp>
      <p:sp>
        <p:nvSpPr>
          <p:cNvPr id="48" name="Google Shape;48;p67"/>
          <p:cNvSpPr txBox="1"/>
          <p:nvPr>
            <p:ph idx="3" type="body"/>
          </p:nvPr>
        </p:nvSpPr>
        <p:spPr>
          <a:xfrm>
            <a:off x="5863847" y="1023587"/>
            <a:ext cx="2606040" cy="813171"/>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0"/>
              </a:spcBef>
              <a:spcAft>
                <a:spcPts val="0"/>
              </a:spcAft>
              <a:buSzPts val="1900"/>
              <a:buNone/>
              <a:defRPr b="1" sz="1900">
                <a:solidFill>
                  <a:srgbClr val="595959"/>
                </a:solidFill>
              </a:defRPr>
            </a:lvl1pPr>
            <a:lvl2pPr indent="-228600" lvl="1" marL="914400" algn="l">
              <a:lnSpc>
                <a:spcPct val="90000"/>
              </a:lnSpc>
              <a:spcBef>
                <a:spcPts val="250"/>
              </a:spcBef>
              <a:spcAft>
                <a:spcPts val="0"/>
              </a:spcAft>
              <a:buSzPts val="1900"/>
              <a:buNone/>
              <a:defRPr b="1" sz="1900"/>
            </a:lvl2pPr>
            <a:lvl3pPr indent="-228600" lvl="2" marL="1371600" algn="l">
              <a:lnSpc>
                <a:spcPct val="90000"/>
              </a:lnSpc>
              <a:spcBef>
                <a:spcPts val="250"/>
              </a:spcBef>
              <a:spcAft>
                <a:spcPts val="0"/>
              </a:spcAft>
              <a:buSzPts val="1800"/>
              <a:buNone/>
              <a:defRPr b="1" sz="1800"/>
            </a:lvl3pPr>
            <a:lvl4pPr indent="-228600" lvl="3" marL="1828800" algn="l">
              <a:lnSpc>
                <a:spcPct val="90000"/>
              </a:lnSpc>
              <a:spcBef>
                <a:spcPts val="250"/>
              </a:spcBef>
              <a:spcAft>
                <a:spcPts val="0"/>
              </a:spcAft>
              <a:buSzPts val="1600"/>
              <a:buNone/>
              <a:defRPr b="1" sz="1600"/>
            </a:lvl4pPr>
            <a:lvl5pPr indent="-228600" lvl="4" marL="2286000" algn="l">
              <a:lnSpc>
                <a:spcPct val="90000"/>
              </a:lnSpc>
              <a:spcBef>
                <a:spcPts val="250"/>
              </a:spcBef>
              <a:spcAft>
                <a:spcPts val="0"/>
              </a:spcAft>
              <a:buSzPts val="1600"/>
              <a:buNone/>
              <a:defRPr b="1" sz="1600"/>
            </a:lvl5pPr>
            <a:lvl6pPr indent="-228600" lvl="5" marL="2743200" algn="l">
              <a:lnSpc>
                <a:spcPct val="90000"/>
              </a:lnSpc>
              <a:spcBef>
                <a:spcPts val="250"/>
              </a:spcBef>
              <a:spcAft>
                <a:spcPts val="0"/>
              </a:spcAft>
              <a:buSzPts val="1600"/>
              <a:buNone/>
              <a:defRPr b="1" sz="1600"/>
            </a:lvl6pPr>
            <a:lvl7pPr indent="-228600" lvl="6" marL="3200400" algn="l">
              <a:lnSpc>
                <a:spcPct val="90000"/>
              </a:lnSpc>
              <a:spcBef>
                <a:spcPts val="250"/>
              </a:spcBef>
              <a:spcAft>
                <a:spcPts val="0"/>
              </a:spcAft>
              <a:buSzPts val="1600"/>
              <a:buNone/>
              <a:defRPr b="1" sz="1600"/>
            </a:lvl7pPr>
            <a:lvl8pPr indent="-228600" lvl="7" marL="3657600" algn="l">
              <a:lnSpc>
                <a:spcPct val="90000"/>
              </a:lnSpc>
              <a:spcBef>
                <a:spcPts val="250"/>
              </a:spcBef>
              <a:spcAft>
                <a:spcPts val="0"/>
              </a:spcAft>
              <a:buSzPts val="1600"/>
              <a:buNone/>
              <a:defRPr b="1" sz="1600"/>
            </a:lvl8pPr>
            <a:lvl9pPr indent="-228600" lvl="8" marL="4114800" algn="l">
              <a:lnSpc>
                <a:spcPct val="90000"/>
              </a:lnSpc>
              <a:spcBef>
                <a:spcPts val="250"/>
              </a:spcBef>
              <a:spcAft>
                <a:spcPts val="250"/>
              </a:spcAft>
              <a:buSzPts val="1600"/>
              <a:buNone/>
              <a:defRPr b="1" sz="1600"/>
            </a:lvl9pPr>
          </a:lstStyle>
          <a:p/>
        </p:txBody>
      </p:sp>
      <p:sp>
        <p:nvSpPr>
          <p:cNvPr id="49" name="Google Shape;49;p67"/>
          <p:cNvSpPr txBox="1"/>
          <p:nvPr>
            <p:ph idx="4" type="body"/>
          </p:nvPr>
        </p:nvSpPr>
        <p:spPr>
          <a:xfrm>
            <a:off x="5863847" y="1930936"/>
            <a:ext cx="2606040" cy="4023360"/>
          </a:xfrm>
          <a:prstGeom prst="rect">
            <a:avLst/>
          </a:prstGeom>
          <a:noFill/>
          <a:ln>
            <a:noFill/>
          </a:ln>
        </p:spPr>
        <p:txBody>
          <a:bodyPr anchorCtr="0" anchor="ctr" bIns="45700" lIns="91425" spcFirstLastPara="1" rIns="91425" wrap="square" tIns="45700">
            <a:normAutofit/>
          </a:bodyPr>
          <a:lstStyle>
            <a:lvl1pPr indent="-349250" lvl="0" marL="457200" algn="l">
              <a:lnSpc>
                <a:spcPct val="90000"/>
              </a:lnSpc>
              <a:spcBef>
                <a:spcPts val="1200"/>
              </a:spcBef>
              <a:spcAft>
                <a:spcPts val="0"/>
              </a:spcAft>
              <a:buSzPts val="1900"/>
              <a:buChar char="●"/>
              <a:defRPr sz="1900"/>
            </a:lvl1pPr>
            <a:lvl2pPr indent="-336550" lvl="1" marL="914400" algn="l">
              <a:lnSpc>
                <a:spcPct val="90000"/>
              </a:lnSpc>
              <a:spcBef>
                <a:spcPts val="250"/>
              </a:spcBef>
              <a:spcAft>
                <a:spcPts val="0"/>
              </a:spcAft>
              <a:buSzPts val="1700"/>
              <a:buChar char="●"/>
              <a:defRPr sz="1700"/>
            </a:lvl2pPr>
            <a:lvl3pPr indent="-323850" lvl="2" marL="1371600" algn="l">
              <a:lnSpc>
                <a:spcPct val="90000"/>
              </a:lnSpc>
              <a:spcBef>
                <a:spcPts val="250"/>
              </a:spcBef>
              <a:spcAft>
                <a:spcPts val="0"/>
              </a:spcAft>
              <a:buSzPts val="1500"/>
              <a:buChar char="●"/>
              <a:defRPr sz="1500"/>
            </a:lvl3pPr>
            <a:lvl4pPr indent="-311150" lvl="3" marL="1828800" algn="l">
              <a:lnSpc>
                <a:spcPct val="90000"/>
              </a:lnSpc>
              <a:spcBef>
                <a:spcPts val="250"/>
              </a:spcBef>
              <a:spcAft>
                <a:spcPts val="0"/>
              </a:spcAft>
              <a:buSzPts val="1300"/>
              <a:buChar char="●"/>
              <a:defRPr sz="1300"/>
            </a:lvl4pPr>
            <a:lvl5pPr indent="-311150" lvl="4" marL="2286000" algn="l">
              <a:lnSpc>
                <a:spcPct val="90000"/>
              </a:lnSpc>
              <a:spcBef>
                <a:spcPts val="250"/>
              </a:spcBef>
              <a:spcAft>
                <a:spcPts val="0"/>
              </a:spcAft>
              <a:buSzPts val="1300"/>
              <a:buChar char="●"/>
              <a:defRPr sz="1300"/>
            </a:lvl5pPr>
            <a:lvl6pPr indent="-311150" lvl="5" marL="2743200" algn="l">
              <a:lnSpc>
                <a:spcPct val="90000"/>
              </a:lnSpc>
              <a:spcBef>
                <a:spcPts val="250"/>
              </a:spcBef>
              <a:spcAft>
                <a:spcPts val="0"/>
              </a:spcAft>
              <a:buSzPts val="1300"/>
              <a:buChar char="●"/>
              <a:defRPr sz="1300"/>
            </a:lvl6pPr>
            <a:lvl7pPr indent="-311150" lvl="6" marL="3200400" algn="l">
              <a:lnSpc>
                <a:spcPct val="90000"/>
              </a:lnSpc>
              <a:spcBef>
                <a:spcPts val="250"/>
              </a:spcBef>
              <a:spcAft>
                <a:spcPts val="0"/>
              </a:spcAft>
              <a:buSzPts val="1300"/>
              <a:buChar char="●"/>
              <a:defRPr sz="1300"/>
            </a:lvl7pPr>
            <a:lvl8pPr indent="-311150" lvl="7" marL="3657600" algn="l">
              <a:lnSpc>
                <a:spcPct val="90000"/>
              </a:lnSpc>
              <a:spcBef>
                <a:spcPts val="250"/>
              </a:spcBef>
              <a:spcAft>
                <a:spcPts val="0"/>
              </a:spcAft>
              <a:buSzPts val="1300"/>
              <a:buChar char="●"/>
              <a:defRPr sz="1300"/>
            </a:lvl8pPr>
            <a:lvl9pPr indent="-311150" lvl="8" marL="4114800" algn="l">
              <a:lnSpc>
                <a:spcPct val="90000"/>
              </a:lnSpc>
              <a:spcBef>
                <a:spcPts val="250"/>
              </a:spcBef>
              <a:spcAft>
                <a:spcPts val="250"/>
              </a:spcAft>
              <a:buSzPts val="1300"/>
              <a:buChar char="●"/>
              <a:defRPr sz="1300"/>
            </a:lvl9pPr>
          </a:lstStyle>
          <a:p/>
        </p:txBody>
      </p:sp>
      <p:sp>
        <p:nvSpPr>
          <p:cNvPr id="50" name="Google Shape;50;p67"/>
          <p:cNvSpPr txBox="1"/>
          <p:nvPr>
            <p:ph idx="10" type="dt"/>
          </p:nvPr>
        </p:nvSpPr>
        <p:spPr>
          <a:xfrm>
            <a:off x="196849"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67"/>
          <p:cNvSpPr txBox="1"/>
          <p:nvPr>
            <p:ph idx="11" type="ftr"/>
          </p:nvPr>
        </p:nvSpPr>
        <p:spPr>
          <a:xfrm>
            <a:off x="2901951" y="6356351"/>
            <a:ext cx="443363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67"/>
          <p:cNvSpPr txBox="1"/>
          <p:nvPr>
            <p:ph idx="12" type="sldNum"/>
          </p:nvPr>
        </p:nvSpPr>
        <p:spPr>
          <a:xfrm>
            <a:off x="7975602" y="6356351"/>
            <a:ext cx="11481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B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3" name="Shape 53"/>
        <p:cNvGrpSpPr/>
        <p:nvPr/>
      </p:nvGrpSpPr>
      <p:grpSpPr>
        <a:xfrm>
          <a:off x="0" y="0"/>
          <a:ext cx="0" cy="0"/>
          <a:chOff x="0" y="0"/>
          <a:chExt cx="0" cy="0"/>
        </a:xfrm>
      </p:grpSpPr>
      <p:sp>
        <p:nvSpPr>
          <p:cNvPr id="54" name="Google Shape;54;p68"/>
          <p:cNvSpPr txBox="1"/>
          <p:nvPr>
            <p:ph type="title"/>
          </p:nvPr>
        </p:nvSpPr>
        <p:spPr>
          <a:xfrm>
            <a:off x="189689" y="1123838"/>
            <a:ext cx="2210612" cy="460118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FFFF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68"/>
          <p:cNvSpPr txBox="1"/>
          <p:nvPr>
            <p:ph idx="1" type="body"/>
          </p:nvPr>
        </p:nvSpPr>
        <p:spPr>
          <a:xfrm>
            <a:off x="2900934" y="868680"/>
            <a:ext cx="2606040" cy="5120640"/>
          </a:xfrm>
          <a:prstGeom prst="rect">
            <a:avLst/>
          </a:prstGeom>
          <a:noFill/>
          <a:ln>
            <a:noFill/>
          </a:ln>
        </p:spPr>
        <p:txBody>
          <a:bodyPr anchorCtr="0" anchor="ctr" bIns="45700" lIns="91425" spcFirstLastPara="1" rIns="91425" wrap="square" tIns="45700">
            <a:normAutofit/>
          </a:bodyPr>
          <a:lstStyle>
            <a:lvl1pPr indent="-349250" lvl="0" marL="457200" algn="l">
              <a:lnSpc>
                <a:spcPct val="90000"/>
              </a:lnSpc>
              <a:spcBef>
                <a:spcPts val="1200"/>
              </a:spcBef>
              <a:spcAft>
                <a:spcPts val="0"/>
              </a:spcAft>
              <a:buSzPts val="1900"/>
              <a:buChar char="●"/>
              <a:defRPr sz="1900"/>
            </a:lvl1pPr>
            <a:lvl2pPr indent="-336550" lvl="1" marL="914400" algn="l">
              <a:lnSpc>
                <a:spcPct val="90000"/>
              </a:lnSpc>
              <a:spcBef>
                <a:spcPts val="250"/>
              </a:spcBef>
              <a:spcAft>
                <a:spcPts val="0"/>
              </a:spcAft>
              <a:buSzPts val="1700"/>
              <a:buChar char="●"/>
              <a:defRPr sz="1700"/>
            </a:lvl2pPr>
            <a:lvl3pPr indent="-323850" lvl="2" marL="1371600" algn="l">
              <a:lnSpc>
                <a:spcPct val="90000"/>
              </a:lnSpc>
              <a:spcBef>
                <a:spcPts val="250"/>
              </a:spcBef>
              <a:spcAft>
                <a:spcPts val="0"/>
              </a:spcAft>
              <a:buSzPts val="1500"/>
              <a:buChar char="●"/>
              <a:defRPr sz="1500"/>
            </a:lvl3pPr>
            <a:lvl4pPr indent="-311150" lvl="3" marL="1828800" algn="l">
              <a:lnSpc>
                <a:spcPct val="90000"/>
              </a:lnSpc>
              <a:spcBef>
                <a:spcPts val="250"/>
              </a:spcBef>
              <a:spcAft>
                <a:spcPts val="0"/>
              </a:spcAft>
              <a:buSzPts val="1300"/>
              <a:buChar char="●"/>
              <a:defRPr sz="1300"/>
            </a:lvl4pPr>
            <a:lvl5pPr indent="-311150" lvl="4" marL="2286000" algn="l">
              <a:lnSpc>
                <a:spcPct val="90000"/>
              </a:lnSpc>
              <a:spcBef>
                <a:spcPts val="250"/>
              </a:spcBef>
              <a:spcAft>
                <a:spcPts val="0"/>
              </a:spcAft>
              <a:buSzPts val="1300"/>
              <a:buChar char="●"/>
              <a:defRPr sz="1300"/>
            </a:lvl5pPr>
            <a:lvl6pPr indent="-311150" lvl="5" marL="2743200" algn="l">
              <a:lnSpc>
                <a:spcPct val="90000"/>
              </a:lnSpc>
              <a:spcBef>
                <a:spcPts val="250"/>
              </a:spcBef>
              <a:spcAft>
                <a:spcPts val="0"/>
              </a:spcAft>
              <a:buSzPts val="1300"/>
              <a:buChar char="●"/>
              <a:defRPr sz="1300"/>
            </a:lvl6pPr>
            <a:lvl7pPr indent="-311150" lvl="6" marL="3200400" algn="l">
              <a:lnSpc>
                <a:spcPct val="90000"/>
              </a:lnSpc>
              <a:spcBef>
                <a:spcPts val="250"/>
              </a:spcBef>
              <a:spcAft>
                <a:spcPts val="0"/>
              </a:spcAft>
              <a:buSzPts val="1300"/>
              <a:buChar char="●"/>
              <a:defRPr sz="1300"/>
            </a:lvl7pPr>
            <a:lvl8pPr indent="-311150" lvl="7" marL="3657600" algn="l">
              <a:lnSpc>
                <a:spcPct val="90000"/>
              </a:lnSpc>
              <a:spcBef>
                <a:spcPts val="250"/>
              </a:spcBef>
              <a:spcAft>
                <a:spcPts val="0"/>
              </a:spcAft>
              <a:buSzPts val="1300"/>
              <a:buChar char="●"/>
              <a:defRPr sz="1300"/>
            </a:lvl8pPr>
            <a:lvl9pPr indent="-311150" lvl="8" marL="4114800" algn="l">
              <a:lnSpc>
                <a:spcPct val="90000"/>
              </a:lnSpc>
              <a:spcBef>
                <a:spcPts val="250"/>
              </a:spcBef>
              <a:spcAft>
                <a:spcPts val="250"/>
              </a:spcAft>
              <a:buSzPts val="1300"/>
              <a:buChar char="●"/>
              <a:defRPr sz="1300"/>
            </a:lvl9pPr>
          </a:lstStyle>
          <a:p/>
        </p:txBody>
      </p:sp>
      <p:sp>
        <p:nvSpPr>
          <p:cNvPr id="56" name="Google Shape;56;p68"/>
          <p:cNvSpPr txBox="1"/>
          <p:nvPr>
            <p:ph idx="2" type="body"/>
          </p:nvPr>
        </p:nvSpPr>
        <p:spPr>
          <a:xfrm>
            <a:off x="5863590" y="868680"/>
            <a:ext cx="2606040" cy="5120640"/>
          </a:xfrm>
          <a:prstGeom prst="rect">
            <a:avLst/>
          </a:prstGeom>
          <a:noFill/>
          <a:ln>
            <a:noFill/>
          </a:ln>
        </p:spPr>
        <p:txBody>
          <a:bodyPr anchorCtr="0" anchor="ctr" bIns="45700" lIns="91425" spcFirstLastPara="1" rIns="91425" wrap="square" tIns="45700">
            <a:normAutofit/>
          </a:bodyPr>
          <a:lstStyle>
            <a:lvl1pPr indent="-349250" lvl="0" marL="457200" algn="l">
              <a:lnSpc>
                <a:spcPct val="90000"/>
              </a:lnSpc>
              <a:spcBef>
                <a:spcPts val="1200"/>
              </a:spcBef>
              <a:spcAft>
                <a:spcPts val="0"/>
              </a:spcAft>
              <a:buSzPts val="1900"/>
              <a:buChar char="●"/>
              <a:defRPr sz="1900"/>
            </a:lvl1pPr>
            <a:lvl2pPr indent="-336550" lvl="1" marL="914400" algn="l">
              <a:lnSpc>
                <a:spcPct val="90000"/>
              </a:lnSpc>
              <a:spcBef>
                <a:spcPts val="250"/>
              </a:spcBef>
              <a:spcAft>
                <a:spcPts val="0"/>
              </a:spcAft>
              <a:buSzPts val="1700"/>
              <a:buChar char="●"/>
              <a:defRPr sz="1700"/>
            </a:lvl2pPr>
            <a:lvl3pPr indent="-323850" lvl="2" marL="1371600" algn="l">
              <a:lnSpc>
                <a:spcPct val="90000"/>
              </a:lnSpc>
              <a:spcBef>
                <a:spcPts val="250"/>
              </a:spcBef>
              <a:spcAft>
                <a:spcPts val="0"/>
              </a:spcAft>
              <a:buSzPts val="1500"/>
              <a:buChar char="●"/>
              <a:defRPr sz="1500"/>
            </a:lvl3pPr>
            <a:lvl4pPr indent="-311150" lvl="3" marL="1828800" algn="l">
              <a:lnSpc>
                <a:spcPct val="90000"/>
              </a:lnSpc>
              <a:spcBef>
                <a:spcPts val="250"/>
              </a:spcBef>
              <a:spcAft>
                <a:spcPts val="0"/>
              </a:spcAft>
              <a:buSzPts val="1300"/>
              <a:buChar char="●"/>
              <a:defRPr sz="1300"/>
            </a:lvl4pPr>
            <a:lvl5pPr indent="-311150" lvl="4" marL="2286000" algn="l">
              <a:lnSpc>
                <a:spcPct val="90000"/>
              </a:lnSpc>
              <a:spcBef>
                <a:spcPts val="250"/>
              </a:spcBef>
              <a:spcAft>
                <a:spcPts val="0"/>
              </a:spcAft>
              <a:buSzPts val="1300"/>
              <a:buChar char="●"/>
              <a:defRPr sz="1300"/>
            </a:lvl5pPr>
            <a:lvl6pPr indent="-311150" lvl="5" marL="2743200" algn="l">
              <a:lnSpc>
                <a:spcPct val="90000"/>
              </a:lnSpc>
              <a:spcBef>
                <a:spcPts val="250"/>
              </a:spcBef>
              <a:spcAft>
                <a:spcPts val="0"/>
              </a:spcAft>
              <a:buSzPts val="1300"/>
              <a:buChar char="●"/>
              <a:defRPr sz="1300"/>
            </a:lvl6pPr>
            <a:lvl7pPr indent="-311150" lvl="6" marL="3200400" algn="l">
              <a:lnSpc>
                <a:spcPct val="90000"/>
              </a:lnSpc>
              <a:spcBef>
                <a:spcPts val="250"/>
              </a:spcBef>
              <a:spcAft>
                <a:spcPts val="0"/>
              </a:spcAft>
              <a:buSzPts val="1300"/>
              <a:buChar char="●"/>
              <a:defRPr sz="1300"/>
            </a:lvl7pPr>
            <a:lvl8pPr indent="-311150" lvl="7" marL="3657600" algn="l">
              <a:lnSpc>
                <a:spcPct val="90000"/>
              </a:lnSpc>
              <a:spcBef>
                <a:spcPts val="250"/>
              </a:spcBef>
              <a:spcAft>
                <a:spcPts val="0"/>
              </a:spcAft>
              <a:buSzPts val="1300"/>
              <a:buChar char="●"/>
              <a:defRPr sz="1300"/>
            </a:lvl8pPr>
            <a:lvl9pPr indent="-311150" lvl="8" marL="4114800" algn="l">
              <a:lnSpc>
                <a:spcPct val="90000"/>
              </a:lnSpc>
              <a:spcBef>
                <a:spcPts val="250"/>
              </a:spcBef>
              <a:spcAft>
                <a:spcPts val="250"/>
              </a:spcAft>
              <a:buSzPts val="1300"/>
              <a:buChar char="●"/>
              <a:defRPr sz="1300"/>
            </a:lvl9pPr>
          </a:lstStyle>
          <a:p/>
        </p:txBody>
      </p:sp>
      <p:sp>
        <p:nvSpPr>
          <p:cNvPr id="57" name="Google Shape;57;p68"/>
          <p:cNvSpPr txBox="1"/>
          <p:nvPr>
            <p:ph idx="10" type="dt"/>
          </p:nvPr>
        </p:nvSpPr>
        <p:spPr>
          <a:xfrm>
            <a:off x="196849"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68"/>
          <p:cNvSpPr txBox="1"/>
          <p:nvPr>
            <p:ph idx="11" type="ftr"/>
          </p:nvPr>
        </p:nvSpPr>
        <p:spPr>
          <a:xfrm>
            <a:off x="2901951" y="6356351"/>
            <a:ext cx="443363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68"/>
          <p:cNvSpPr txBox="1"/>
          <p:nvPr>
            <p:ph idx="12" type="sldNum"/>
          </p:nvPr>
        </p:nvSpPr>
        <p:spPr>
          <a:xfrm>
            <a:off x="7975602" y="6356351"/>
            <a:ext cx="11481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B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 name="Shape 60"/>
        <p:cNvGrpSpPr/>
        <p:nvPr/>
      </p:nvGrpSpPr>
      <p:grpSpPr>
        <a:xfrm>
          <a:off x="0" y="0"/>
          <a:ext cx="0" cy="0"/>
          <a:chOff x="0" y="0"/>
          <a:chExt cx="0" cy="0"/>
        </a:xfrm>
      </p:grpSpPr>
      <p:sp>
        <p:nvSpPr>
          <p:cNvPr id="61" name="Google Shape;61;p69"/>
          <p:cNvSpPr txBox="1"/>
          <p:nvPr>
            <p:ph type="title"/>
          </p:nvPr>
        </p:nvSpPr>
        <p:spPr>
          <a:xfrm>
            <a:off x="189689" y="1123838"/>
            <a:ext cx="2210612" cy="460118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FFFF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69"/>
          <p:cNvSpPr txBox="1"/>
          <p:nvPr>
            <p:ph idx="10" type="dt"/>
          </p:nvPr>
        </p:nvSpPr>
        <p:spPr>
          <a:xfrm>
            <a:off x="196849"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69"/>
          <p:cNvSpPr txBox="1"/>
          <p:nvPr>
            <p:ph idx="11" type="ftr"/>
          </p:nvPr>
        </p:nvSpPr>
        <p:spPr>
          <a:xfrm>
            <a:off x="2901951" y="6356351"/>
            <a:ext cx="443363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69"/>
          <p:cNvSpPr txBox="1"/>
          <p:nvPr>
            <p:ph idx="12" type="sldNum"/>
          </p:nvPr>
        </p:nvSpPr>
        <p:spPr>
          <a:xfrm>
            <a:off x="7975602" y="6356351"/>
            <a:ext cx="11481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B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65" name="Shape 65"/>
        <p:cNvGrpSpPr/>
        <p:nvPr/>
      </p:nvGrpSpPr>
      <p:grpSpPr>
        <a:xfrm>
          <a:off x="0" y="0"/>
          <a:ext cx="0" cy="0"/>
          <a:chOff x="0" y="0"/>
          <a:chExt cx="0" cy="0"/>
        </a:xfrm>
      </p:grpSpPr>
      <p:sp>
        <p:nvSpPr>
          <p:cNvPr id="66" name="Google Shape;66;p70"/>
          <p:cNvSpPr txBox="1"/>
          <p:nvPr>
            <p:ph idx="10" type="dt"/>
          </p:nvPr>
        </p:nvSpPr>
        <p:spPr>
          <a:xfrm>
            <a:off x="196849"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70"/>
          <p:cNvSpPr txBox="1"/>
          <p:nvPr>
            <p:ph idx="11" type="ftr"/>
          </p:nvPr>
        </p:nvSpPr>
        <p:spPr>
          <a:xfrm>
            <a:off x="2901951" y="6356351"/>
            <a:ext cx="443363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70"/>
          <p:cNvSpPr txBox="1"/>
          <p:nvPr>
            <p:ph idx="12" type="sldNum"/>
          </p:nvPr>
        </p:nvSpPr>
        <p:spPr>
          <a:xfrm>
            <a:off x="7975602" y="6356351"/>
            <a:ext cx="11481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B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9" name="Shape 69"/>
        <p:cNvGrpSpPr/>
        <p:nvPr/>
      </p:nvGrpSpPr>
      <p:grpSpPr>
        <a:xfrm>
          <a:off x="0" y="0"/>
          <a:ext cx="0" cy="0"/>
          <a:chOff x="0" y="0"/>
          <a:chExt cx="0" cy="0"/>
        </a:xfrm>
      </p:grpSpPr>
      <p:sp>
        <p:nvSpPr>
          <p:cNvPr id="70" name="Google Shape;70;p71"/>
          <p:cNvSpPr txBox="1"/>
          <p:nvPr>
            <p:ph type="title"/>
          </p:nvPr>
        </p:nvSpPr>
        <p:spPr>
          <a:xfrm>
            <a:off x="192024" y="1143000"/>
            <a:ext cx="2125980" cy="21945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2800"/>
              <a:buFont typeface="Corbel"/>
              <a:buNone/>
              <a:defRPr b="0"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71"/>
          <p:cNvSpPr txBox="1"/>
          <p:nvPr>
            <p:ph idx="1" type="body"/>
          </p:nvPr>
        </p:nvSpPr>
        <p:spPr>
          <a:xfrm>
            <a:off x="2900934" y="868680"/>
            <a:ext cx="5486400" cy="5120640"/>
          </a:xfrm>
          <a:prstGeom prst="rect">
            <a:avLst/>
          </a:prstGeom>
          <a:noFill/>
          <a:ln>
            <a:noFill/>
          </a:ln>
        </p:spPr>
        <p:txBody>
          <a:bodyPr anchorCtr="0" anchor="ctr" bIns="45700" lIns="91425" spcFirstLastPara="1" rIns="91425" wrap="square" tIns="45700">
            <a:normAutofit/>
          </a:bodyPr>
          <a:lstStyle>
            <a:lvl1pPr indent="-355600" lvl="0" marL="457200" algn="l">
              <a:lnSpc>
                <a:spcPct val="90000"/>
              </a:lnSpc>
              <a:spcBef>
                <a:spcPts val="1200"/>
              </a:spcBef>
              <a:spcAft>
                <a:spcPts val="0"/>
              </a:spcAft>
              <a:buSzPts val="2000"/>
              <a:buChar char="●"/>
              <a:defRPr sz="2000"/>
            </a:lvl1pPr>
            <a:lvl2pPr indent="-342900" lvl="1" marL="914400" algn="l">
              <a:lnSpc>
                <a:spcPct val="90000"/>
              </a:lnSpc>
              <a:spcBef>
                <a:spcPts val="250"/>
              </a:spcBef>
              <a:spcAft>
                <a:spcPts val="0"/>
              </a:spcAft>
              <a:buSzPts val="1800"/>
              <a:buChar char="●"/>
              <a:defRPr sz="1800"/>
            </a:lvl2pPr>
            <a:lvl3pPr indent="-330200" lvl="2" marL="1371600" algn="l">
              <a:lnSpc>
                <a:spcPct val="90000"/>
              </a:lnSpc>
              <a:spcBef>
                <a:spcPts val="250"/>
              </a:spcBef>
              <a:spcAft>
                <a:spcPts val="0"/>
              </a:spcAft>
              <a:buSzPts val="1600"/>
              <a:buChar char="●"/>
              <a:defRPr sz="1600"/>
            </a:lvl3pPr>
            <a:lvl4pPr indent="-317500" lvl="3" marL="1828800" algn="l">
              <a:lnSpc>
                <a:spcPct val="90000"/>
              </a:lnSpc>
              <a:spcBef>
                <a:spcPts val="250"/>
              </a:spcBef>
              <a:spcAft>
                <a:spcPts val="0"/>
              </a:spcAft>
              <a:buSzPts val="1400"/>
              <a:buChar char="●"/>
              <a:defRPr sz="1400"/>
            </a:lvl4pPr>
            <a:lvl5pPr indent="-317500" lvl="4" marL="2286000" algn="l">
              <a:lnSpc>
                <a:spcPct val="90000"/>
              </a:lnSpc>
              <a:spcBef>
                <a:spcPts val="250"/>
              </a:spcBef>
              <a:spcAft>
                <a:spcPts val="0"/>
              </a:spcAft>
              <a:buSzPts val="1400"/>
              <a:buChar char="●"/>
              <a:defRPr sz="1400"/>
            </a:lvl5pPr>
            <a:lvl6pPr indent="-317500" lvl="5" marL="2743200" algn="l">
              <a:lnSpc>
                <a:spcPct val="90000"/>
              </a:lnSpc>
              <a:spcBef>
                <a:spcPts val="250"/>
              </a:spcBef>
              <a:spcAft>
                <a:spcPts val="0"/>
              </a:spcAft>
              <a:buSzPts val="1400"/>
              <a:buChar char="●"/>
              <a:defRPr sz="1400"/>
            </a:lvl6pPr>
            <a:lvl7pPr indent="-317500" lvl="6" marL="3200400" algn="l">
              <a:lnSpc>
                <a:spcPct val="90000"/>
              </a:lnSpc>
              <a:spcBef>
                <a:spcPts val="250"/>
              </a:spcBef>
              <a:spcAft>
                <a:spcPts val="0"/>
              </a:spcAft>
              <a:buSzPts val="1400"/>
              <a:buChar char="●"/>
              <a:defRPr sz="1400"/>
            </a:lvl7pPr>
            <a:lvl8pPr indent="-317500" lvl="7" marL="3657600" algn="l">
              <a:lnSpc>
                <a:spcPct val="90000"/>
              </a:lnSpc>
              <a:spcBef>
                <a:spcPts val="250"/>
              </a:spcBef>
              <a:spcAft>
                <a:spcPts val="0"/>
              </a:spcAft>
              <a:buSzPts val="1400"/>
              <a:buChar char="●"/>
              <a:defRPr sz="1400"/>
            </a:lvl8pPr>
            <a:lvl9pPr indent="-317500" lvl="8" marL="4114800" algn="l">
              <a:lnSpc>
                <a:spcPct val="90000"/>
              </a:lnSpc>
              <a:spcBef>
                <a:spcPts val="250"/>
              </a:spcBef>
              <a:spcAft>
                <a:spcPts val="250"/>
              </a:spcAft>
              <a:buSzPts val="1400"/>
              <a:buChar char="●"/>
              <a:defRPr sz="1400"/>
            </a:lvl9pPr>
          </a:lstStyle>
          <a:p/>
        </p:txBody>
      </p:sp>
      <p:sp>
        <p:nvSpPr>
          <p:cNvPr id="72" name="Google Shape;72;p71"/>
          <p:cNvSpPr txBox="1"/>
          <p:nvPr>
            <p:ph idx="2" type="body"/>
          </p:nvPr>
        </p:nvSpPr>
        <p:spPr>
          <a:xfrm>
            <a:off x="192024" y="3337560"/>
            <a:ext cx="2125980" cy="256032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800"/>
              </a:spcBef>
              <a:spcAft>
                <a:spcPts val="0"/>
              </a:spcAft>
              <a:buSzPts val="1250"/>
              <a:buNone/>
              <a:defRPr sz="1250">
                <a:solidFill>
                  <a:srgbClr val="FFFFFF"/>
                </a:solidFill>
              </a:defRPr>
            </a:lvl1pPr>
            <a:lvl2pPr indent="-228600" lvl="1" marL="914400" algn="l">
              <a:lnSpc>
                <a:spcPct val="90000"/>
              </a:lnSpc>
              <a:spcBef>
                <a:spcPts val="250"/>
              </a:spcBef>
              <a:spcAft>
                <a:spcPts val="0"/>
              </a:spcAft>
              <a:buSzPts val="1200"/>
              <a:buNone/>
              <a:defRPr sz="1200"/>
            </a:lvl2pPr>
            <a:lvl3pPr indent="-228600" lvl="2" marL="1371600" algn="l">
              <a:lnSpc>
                <a:spcPct val="90000"/>
              </a:lnSpc>
              <a:spcBef>
                <a:spcPts val="250"/>
              </a:spcBef>
              <a:spcAft>
                <a:spcPts val="0"/>
              </a:spcAft>
              <a:buSzPts val="1000"/>
              <a:buNone/>
              <a:defRPr sz="1000"/>
            </a:lvl3pPr>
            <a:lvl4pPr indent="-228600" lvl="3" marL="1828800" algn="l">
              <a:lnSpc>
                <a:spcPct val="90000"/>
              </a:lnSpc>
              <a:spcBef>
                <a:spcPts val="250"/>
              </a:spcBef>
              <a:spcAft>
                <a:spcPts val="0"/>
              </a:spcAft>
              <a:buSzPts val="900"/>
              <a:buNone/>
              <a:defRPr sz="900"/>
            </a:lvl4pPr>
            <a:lvl5pPr indent="-228600" lvl="4" marL="2286000" algn="l">
              <a:lnSpc>
                <a:spcPct val="90000"/>
              </a:lnSpc>
              <a:spcBef>
                <a:spcPts val="250"/>
              </a:spcBef>
              <a:spcAft>
                <a:spcPts val="0"/>
              </a:spcAft>
              <a:buSzPts val="900"/>
              <a:buNone/>
              <a:defRPr sz="900"/>
            </a:lvl5pPr>
            <a:lvl6pPr indent="-228600" lvl="5" marL="2743200" algn="l">
              <a:lnSpc>
                <a:spcPct val="90000"/>
              </a:lnSpc>
              <a:spcBef>
                <a:spcPts val="250"/>
              </a:spcBef>
              <a:spcAft>
                <a:spcPts val="0"/>
              </a:spcAft>
              <a:buSzPts val="900"/>
              <a:buNone/>
              <a:defRPr sz="900"/>
            </a:lvl6pPr>
            <a:lvl7pPr indent="-228600" lvl="6" marL="3200400" algn="l">
              <a:lnSpc>
                <a:spcPct val="90000"/>
              </a:lnSpc>
              <a:spcBef>
                <a:spcPts val="250"/>
              </a:spcBef>
              <a:spcAft>
                <a:spcPts val="0"/>
              </a:spcAft>
              <a:buSzPts val="900"/>
              <a:buNone/>
              <a:defRPr sz="900"/>
            </a:lvl7pPr>
            <a:lvl8pPr indent="-228600" lvl="7" marL="3657600" algn="l">
              <a:lnSpc>
                <a:spcPct val="90000"/>
              </a:lnSpc>
              <a:spcBef>
                <a:spcPts val="250"/>
              </a:spcBef>
              <a:spcAft>
                <a:spcPts val="0"/>
              </a:spcAft>
              <a:buSzPts val="900"/>
              <a:buNone/>
              <a:defRPr sz="900"/>
            </a:lvl8pPr>
            <a:lvl9pPr indent="-228600" lvl="8" marL="4114800" algn="l">
              <a:lnSpc>
                <a:spcPct val="90000"/>
              </a:lnSpc>
              <a:spcBef>
                <a:spcPts val="250"/>
              </a:spcBef>
              <a:spcAft>
                <a:spcPts val="250"/>
              </a:spcAft>
              <a:buSzPts val="900"/>
              <a:buNone/>
              <a:defRPr sz="900"/>
            </a:lvl9pPr>
          </a:lstStyle>
          <a:p/>
        </p:txBody>
      </p:sp>
      <p:sp>
        <p:nvSpPr>
          <p:cNvPr id="73" name="Google Shape;73;p71"/>
          <p:cNvSpPr txBox="1"/>
          <p:nvPr>
            <p:ph idx="10" type="dt"/>
          </p:nvPr>
        </p:nvSpPr>
        <p:spPr>
          <a:xfrm>
            <a:off x="196849"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71"/>
          <p:cNvSpPr txBox="1"/>
          <p:nvPr>
            <p:ph idx="11" type="ftr"/>
          </p:nvPr>
        </p:nvSpPr>
        <p:spPr>
          <a:xfrm>
            <a:off x="2901951" y="6356351"/>
            <a:ext cx="443363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71"/>
          <p:cNvSpPr txBox="1"/>
          <p:nvPr>
            <p:ph idx="12" type="sldNum"/>
          </p:nvPr>
        </p:nvSpPr>
        <p:spPr>
          <a:xfrm>
            <a:off x="7975602" y="6356351"/>
            <a:ext cx="11481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B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6" name="Shape 76"/>
        <p:cNvGrpSpPr/>
        <p:nvPr/>
      </p:nvGrpSpPr>
      <p:grpSpPr>
        <a:xfrm>
          <a:off x="0" y="0"/>
          <a:ext cx="0" cy="0"/>
          <a:chOff x="0" y="0"/>
          <a:chExt cx="0" cy="0"/>
        </a:xfrm>
      </p:grpSpPr>
      <p:sp>
        <p:nvSpPr>
          <p:cNvPr id="77" name="Google Shape;77;p72"/>
          <p:cNvSpPr txBox="1"/>
          <p:nvPr>
            <p:ph type="title"/>
          </p:nvPr>
        </p:nvSpPr>
        <p:spPr>
          <a:xfrm>
            <a:off x="189689" y="1123838"/>
            <a:ext cx="2210612" cy="460118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FFFF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72"/>
          <p:cNvSpPr txBox="1"/>
          <p:nvPr>
            <p:ph idx="1" type="body"/>
          </p:nvPr>
        </p:nvSpPr>
        <p:spPr>
          <a:xfrm rot="5400000">
            <a:off x="3084831" y="681228"/>
            <a:ext cx="5120640" cy="5486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250"/>
              </a:spcBef>
              <a:spcAft>
                <a:spcPts val="0"/>
              </a:spcAft>
              <a:buSzPts val="1800"/>
              <a:buChar char="●"/>
              <a:defRPr/>
            </a:lvl2pPr>
            <a:lvl3pPr indent="-342900" lvl="2" marL="1371600" algn="l">
              <a:lnSpc>
                <a:spcPct val="90000"/>
              </a:lnSpc>
              <a:spcBef>
                <a:spcPts val="250"/>
              </a:spcBef>
              <a:spcAft>
                <a:spcPts val="0"/>
              </a:spcAft>
              <a:buSzPts val="1800"/>
              <a:buChar char="●"/>
              <a:defRPr/>
            </a:lvl3pPr>
            <a:lvl4pPr indent="-342900" lvl="3" marL="1828800" algn="l">
              <a:lnSpc>
                <a:spcPct val="90000"/>
              </a:lnSpc>
              <a:spcBef>
                <a:spcPts val="250"/>
              </a:spcBef>
              <a:spcAft>
                <a:spcPts val="0"/>
              </a:spcAft>
              <a:buSzPts val="1800"/>
              <a:buChar char="●"/>
              <a:defRPr/>
            </a:lvl4pPr>
            <a:lvl5pPr indent="-342900" lvl="4" marL="2286000" algn="l">
              <a:lnSpc>
                <a:spcPct val="90000"/>
              </a:lnSpc>
              <a:spcBef>
                <a:spcPts val="250"/>
              </a:spcBef>
              <a:spcAft>
                <a:spcPts val="0"/>
              </a:spcAft>
              <a:buSzPts val="1800"/>
              <a:buChar char="●"/>
              <a:defRPr/>
            </a:lvl5pPr>
            <a:lvl6pPr indent="-342900" lvl="5" marL="2743200" algn="l">
              <a:lnSpc>
                <a:spcPct val="90000"/>
              </a:lnSpc>
              <a:spcBef>
                <a:spcPts val="250"/>
              </a:spcBef>
              <a:spcAft>
                <a:spcPts val="0"/>
              </a:spcAft>
              <a:buSzPts val="1800"/>
              <a:buChar char="●"/>
              <a:defRPr/>
            </a:lvl6pPr>
            <a:lvl7pPr indent="-342900" lvl="6" marL="3200400" algn="l">
              <a:lnSpc>
                <a:spcPct val="90000"/>
              </a:lnSpc>
              <a:spcBef>
                <a:spcPts val="250"/>
              </a:spcBef>
              <a:spcAft>
                <a:spcPts val="0"/>
              </a:spcAft>
              <a:buSzPts val="1800"/>
              <a:buChar char="●"/>
              <a:defRPr/>
            </a:lvl7pPr>
            <a:lvl8pPr indent="-342900" lvl="7" marL="3657600" algn="l">
              <a:lnSpc>
                <a:spcPct val="90000"/>
              </a:lnSpc>
              <a:spcBef>
                <a:spcPts val="250"/>
              </a:spcBef>
              <a:spcAft>
                <a:spcPts val="0"/>
              </a:spcAft>
              <a:buSzPts val="1800"/>
              <a:buChar char="●"/>
              <a:defRPr/>
            </a:lvl8pPr>
            <a:lvl9pPr indent="-342900" lvl="8" marL="4114800" algn="l">
              <a:lnSpc>
                <a:spcPct val="90000"/>
              </a:lnSpc>
              <a:spcBef>
                <a:spcPts val="250"/>
              </a:spcBef>
              <a:spcAft>
                <a:spcPts val="250"/>
              </a:spcAft>
              <a:buSzPts val="1800"/>
              <a:buChar char="●"/>
              <a:defRPr/>
            </a:lvl9pPr>
          </a:lstStyle>
          <a:p/>
        </p:txBody>
      </p:sp>
      <p:sp>
        <p:nvSpPr>
          <p:cNvPr id="79" name="Google Shape;79;p72"/>
          <p:cNvSpPr txBox="1"/>
          <p:nvPr>
            <p:ph idx="10" type="dt"/>
          </p:nvPr>
        </p:nvSpPr>
        <p:spPr>
          <a:xfrm>
            <a:off x="196849"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72"/>
          <p:cNvSpPr txBox="1"/>
          <p:nvPr>
            <p:ph idx="11" type="ftr"/>
          </p:nvPr>
        </p:nvSpPr>
        <p:spPr>
          <a:xfrm>
            <a:off x="2901951" y="6356351"/>
            <a:ext cx="443363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72"/>
          <p:cNvSpPr txBox="1"/>
          <p:nvPr>
            <p:ph idx="12" type="sldNum"/>
          </p:nvPr>
        </p:nvSpPr>
        <p:spPr>
          <a:xfrm>
            <a:off x="7975602" y="6356351"/>
            <a:ext cx="11481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B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2" name="Shape 82"/>
        <p:cNvGrpSpPr/>
        <p:nvPr/>
      </p:nvGrpSpPr>
      <p:grpSpPr>
        <a:xfrm>
          <a:off x="0" y="0"/>
          <a:ext cx="0" cy="0"/>
          <a:chOff x="0" y="0"/>
          <a:chExt cx="0" cy="0"/>
        </a:xfrm>
      </p:grpSpPr>
      <p:sp>
        <p:nvSpPr>
          <p:cNvPr id="83" name="Google Shape;83;p73"/>
          <p:cNvSpPr txBox="1"/>
          <p:nvPr>
            <p:ph type="title"/>
          </p:nvPr>
        </p:nvSpPr>
        <p:spPr>
          <a:xfrm rot="5400000">
            <a:off x="-1133475" y="2409825"/>
            <a:ext cx="4953000" cy="21145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FFFF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73"/>
          <p:cNvSpPr txBox="1"/>
          <p:nvPr>
            <p:ph idx="1" type="body"/>
          </p:nvPr>
        </p:nvSpPr>
        <p:spPr>
          <a:xfrm rot="5400000">
            <a:off x="3083814" y="685800"/>
            <a:ext cx="5120640" cy="5486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250"/>
              </a:spcBef>
              <a:spcAft>
                <a:spcPts val="0"/>
              </a:spcAft>
              <a:buSzPts val="1800"/>
              <a:buChar char="●"/>
              <a:defRPr/>
            </a:lvl2pPr>
            <a:lvl3pPr indent="-342900" lvl="2" marL="1371600" algn="l">
              <a:lnSpc>
                <a:spcPct val="90000"/>
              </a:lnSpc>
              <a:spcBef>
                <a:spcPts val="250"/>
              </a:spcBef>
              <a:spcAft>
                <a:spcPts val="0"/>
              </a:spcAft>
              <a:buSzPts val="1800"/>
              <a:buChar char="●"/>
              <a:defRPr/>
            </a:lvl3pPr>
            <a:lvl4pPr indent="-342900" lvl="3" marL="1828800" algn="l">
              <a:lnSpc>
                <a:spcPct val="90000"/>
              </a:lnSpc>
              <a:spcBef>
                <a:spcPts val="250"/>
              </a:spcBef>
              <a:spcAft>
                <a:spcPts val="0"/>
              </a:spcAft>
              <a:buSzPts val="1800"/>
              <a:buChar char="●"/>
              <a:defRPr/>
            </a:lvl4pPr>
            <a:lvl5pPr indent="-342900" lvl="4" marL="2286000" algn="l">
              <a:lnSpc>
                <a:spcPct val="90000"/>
              </a:lnSpc>
              <a:spcBef>
                <a:spcPts val="250"/>
              </a:spcBef>
              <a:spcAft>
                <a:spcPts val="0"/>
              </a:spcAft>
              <a:buSzPts val="1800"/>
              <a:buChar char="●"/>
              <a:defRPr/>
            </a:lvl5pPr>
            <a:lvl6pPr indent="-342900" lvl="5" marL="2743200" algn="l">
              <a:lnSpc>
                <a:spcPct val="90000"/>
              </a:lnSpc>
              <a:spcBef>
                <a:spcPts val="250"/>
              </a:spcBef>
              <a:spcAft>
                <a:spcPts val="0"/>
              </a:spcAft>
              <a:buSzPts val="1800"/>
              <a:buChar char="●"/>
              <a:defRPr/>
            </a:lvl6pPr>
            <a:lvl7pPr indent="-342900" lvl="6" marL="3200400" algn="l">
              <a:lnSpc>
                <a:spcPct val="90000"/>
              </a:lnSpc>
              <a:spcBef>
                <a:spcPts val="250"/>
              </a:spcBef>
              <a:spcAft>
                <a:spcPts val="0"/>
              </a:spcAft>
              <a:buSzPts val="1800"/>
              <a:buChar char="●"/>
              <a:defRPr/>
            </a:lvl7pPr>
            <a:lvl8pPr indent="-342900" lvl="7" marL="3657600" algn="l">
              <a:lnSpc>
                <a:spcPct val="90000"/>
              </a:lnSpc>
              <a:spcBef>
                <a:spcPts val="250"/>
              </a:spcBef>
              <a:spcAft>
                <a:spcPts val="0"/>
              </a:spcAft>
              <a:buSzPts val="1800"/>
              <a:buChar char="●"/>
              <a:defRPr/>
            </a:lvl8pPr>
            <a:lvl9pPr indent="-342900" lvl="8" marL="4114800" algn="l">
              <a:lnSpc>
                <a:spcPct val="90000"/>
              </a:lnSpc>
              <a:spcBef>
                <a:spcPts val="250"/>
              </a:spcBef>
              <a:spcAft>
                <a:spcPts val="250"/>
              </a:spcAft>
              <a:buSzPts val="1800"/>
              <a:buChar char="●"/>
              <a:defRPr/>
            </a:lvl9pPr>
          </a:lstStyle>
          <a:p/>
        </p:txBody>
      </p:sp>
      <p:sp>
        <p:nvSpPr>
          <p:cNvPr id="85" name="Google Shape;85;p73"/>
          <p:cNvSpPr txBox="1"/>
          <p:nvPr>
            <p:ph idx="10" type="dt"/>
          </p:nvPr>
        </p:nvSpPr>
        <p:spPr>
          <a:xfrm>
            <a:off x="196849"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73"/>
          <p:cNvSpPr txBox="1"/>
          <p:nvPr>
            <p:ph idx="11" type="ftr"/>
          </p:nvPr>
        </p:nvSpPr>
        <p:spPr>
          <a:xfrm>
            <a:off x="2901951" y="6356351"/>
            <a:ext cx="443363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73"/>
          <p:cNvSpPr txBox="1"/>
          <p:nvPr>
            <p:ph idx="12" type="sldNum"/>
          </p:nvPr>
        </p:nvSpPr>
        <p:spPr>
          <a:xfrm>
            <a:off x="7975602" y="6356351"/>
            <a:ext cx="11481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B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2"/>
          <p:cNvSpPr/>
          <p:nvPr/>
        </p:nvSpPr>
        <p:spPr>
          <a:xfrm>
            <a:off x="1" y="758952"/>
            <a:ext cx="2582693" cy="5330952"/>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62"/>
          <p:cNvSpPr txBox="1"/>
          <p:nvPr>
            <p:ph type="title"/>
          </p:nvPr>
        </p:nvSpPr>
        <p:spPr>
          <a:xfrm>
            <a:off x="189689" y="1123838"/>
            <a:ext cx="2210612" cy="460118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FFFFFF"/>
              </a:buClr>
              <a:buSzPts val="3000"/>
              <a:buFont typeface="Corbel"/>
              <a:buNone/>
              <a:defRPr b="0" i="0" sz="3000" u="none" cap="none" strike="noStrike">
                <a:solidFill>
                  <a:srgbClr val="FFFFFF"/>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62"/>
          <p:cNvSpPr/>
          <p:nvPr/>
        </p:nvSpPr>
        <p:spPr>
          <a:xfrm>
            <a:off x="8861898" y="758952"/>
            <a:ext cx="288036" cy="5330952"/>
          </a:xfrm>
          <a:prstGeom prst="rect">
            <a:avLst/>
          </a:prstGeom>
          <a:solidFill>
            <a:srgbClr val="C8C8C8">
              <a:alpha val="4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62"/>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a:bodyPr>
          <a:lstStyle>
            <a:lvl1pPr indent="-349250" lvl="0" marL="457200" marR="0" rtl="0" algn="l">
              <a:lnSpc>
                <a:spcPct val="90000"/>
              </a:lnSpc>
              <a:spcBef>
                <a:spcPts val="1200"/>
              </a:spcBef>
              <a:spcAft>
                <a:spcPts val="0"/>
              </a:spcAft>
              <a:buClr>
                <a:schemeClr val="accent1"/>
              </a:buClr>
              <a:buSzPts val="1900"/>
              <a:buFont typeface="Noto Sans Symbols"/>
              <a:buChar char="●"/>
              <a:defRPr b="0" i="0" sz="1900" u="none" cap="none" strike="noStrike">
                <a:solidFill>
                  <a:srgbClr val="595959"/>
                </a:solidFill>
                <a:latin typeface="Corbel"/>
                <a:ea typeface="Corbel"/>
                <a:cs typeface="Corbel"/>
                <a:sym typeface="Corbel"/>
              </a:defRPr>
            </a:lvl1pPr>
            <a:lvl2pPr indent="-336550" lvl="1" marL="914400" marR="0" rtl="0" algn="l">
              <a:lnSpc>
                <a:spcPct val="90000"/>
              </a:lnSpc>
              <a:spcBef>
                <a:spcPts val="250"/>
              </a:spcBef>
              <a:spcAft>
                <a:spcPts val="0"/>
              </a:spcAft>
              <a:buClr>
                <a:schemeClr val="accent1"/>
              </a:buClr>
              <a:buSzPts val="1700"/>
              <a:buFont typeface="Noto Sans Symbols"/>
              <a:buChar char="●"/>
              <a:defRPr b="0" i="0" sz="1700" u="none" cap="none" strike="noStrike">
                <a:solidFill>
                  <a:srgbClr val="595959"/>
                </a:solidFill>
                <a:latin typeface="Corbel"/>
                <a:ea typeface="Corbel"/>
                <a:cs typeface="Corbel"/>
                <a:sym typeface="Corbel"/>
              </a:defRPr>
            </a:lvl2pPr>
            <a:lvl3pPr indent="-323850" lvl="2" marL="1371600" marR="0" rtl="0" algn="l">
              <a:lnSpc>
                <a:spcPct val="90000"/>
              </a:lnSpc>
              <a:spcBef>
                <a:spcPts val="250"/>
              </a:spcBef>
              <a:spcAft>
                <a:spcPts val="0"/>
              </a:spcAft>
              <a:buClr>
                <a:schemeClr val="accent1"/>
              </a:buClr>
              <a:buSzPts val="1500"/>
              <a:buFont typeface="Noto Sans Symbols"/>
              <a:buChar char="●"/>
              <a:defRPr b="0" i="0" sz="1500" u="none" cap="none" strike="noStrike">
                <a:solidFill>
                  <a:srgbClr val="595959"/>
                </a:solidFill>
                <a:latin typeface="Corbel"/>
                <a:ea typeface="Corbel"/>
                <a:cs typeface="Corbel"/>
                <a:sym typeface="Corbel"/>
              </a:defRPr>
            </a:lvl3pPr>
            <a:lvl4pPr indent="-311150" lvl="3" marL="1828800" marR="0" rtl="0" algn="l">
              <a:lnSpc>
                <a:spcPct val="90000"/>
              </a:lnSpc>
              <a:spcBef>
                <a:spcPts val="250"/>
              </a:spcBef>
              <a:spcAft>
                <a:spcPts val="0"/>
              </a:spcAft>
              <a:buClr>
                <a:schemeClr val="accent1"/>
              </a:buClr>
              <a:buSzPts val="1300"/>
              <a:buFont typeface="Noto Sans Symbols"/>
              <a:buChar char="●"/>
              <a:defRPr b="0" i="0" sz="1300" u="none" cap="none" strike="noStrike">
                <a:solidFill>
                  <a:srgbClr val="595959"/>
                </a:solidFill>
                <a:latin typeface="Corbel"/>
                <a:ea typeface="Corbel"/>
                <a:cs typeface="Corbel"/>
                <a:sym typeface="Corbel"/>
              </a:defRPr>
            </a:lvl4pPr>
            <a:lvl5pPr indent="-311150" lvl="4" marL="2286000" marR="0" rtl="0" algn="l">
              <a:lnSpc>
                <a:spcPct val="90000"/>
              </a:lnSpc>
              <a:spcBef>
                <a:spcPts val="250"/>
              </a:spcBef>
              <a:spcAft>
                <a:spcPts val="0"/>
              </a:spcAft>
              <a:buClr>
                <a:schemeClr val="accent1"/>
              </a:buClr>
              <a:buSzPts val="1300"/>
              <a:buFont typeface="Noto Sans Symbols"/>
              <a:buChar char="●"/>
              <a:defRPr b="0" i="0" sz="1300" u="none" cap="none" strike="noStrike">
                <a:solidFill>
                  <a:srgbClr val="595959"/>
                </a:solidFill>
                <a:latin typeface="Corbel"/>
                <a:ea typeface="Corbel"/>
                <a:cs typeface="Corbel"/>
                <a:sym typeface="Corbel"/>
              </a:defRPr>
            </a:lvl5pPr>
            <a:lvl6pPr indent="-311150" lvl="5" marL="2743200" marR="0" rtl="0" algn="l">
              <a:lnSpc>
                <a:spcPct val="90000"/>
              </a:lnSpc>
              <a:spcBef>
                <a:spcPts val="250"/>
              </a:spcBef>
              <a:spcAft>
                <a:spcPts val="0"/>
              </a:spcAft>
              <a:buClr>
                <a:schemeClr val="accent1"/>
              </a:buClr>
              <a:buSzPts val="1300"/>
              <a:buFont typeface="Noto Sans Symbols"/>
              <a:buChar char="●"/>
              <a:defRPr b="0" i="0" sz="1300" u="none" cap="none" strike="noStrike">
                <a:solidFill>
                  <a:srgbClr val="595959"/>
                </a:solidFill>
                <a:latin typeface="Corbel"/>
                <a:ea typeface="Corbel"/>
                <a:cs typeface="Corbel"/>
                <a:sym typeface="Corbel"/>
              </a:defRPr>
            </a:lvl6pPr>
            <a:lvl7pPr indent="-311150" lvl="6" marL="3200400" marR="0" rtl="0" algn="l">
              <a:lnSpc>
                <a:spcPct val="90000"/>
              </a:lnSpc>
              <a:spcBef>
                <a:spcPts val="250"/>
              </a:spcBef>
              <a:spcAft>
                <a:spcPts val="0"/>
              </a:spcAft>
              <a:buClr>
                <a:schemeClr val="accent1"/>
              </a:buClr>
              <a:buSzPts val="1300"/>
              <a:buFont typeface="Noto Sans Symbols"/>
              <a:buChar char="●"/>
              <a:defRPr b="0" i="0" sz="1300" u="none" cap="none" strike="noStrike">
                <a:solidFill>
                  <a:srgbClr val="595959"/>
                </a:solidFill>
                <a:latin typeface="Corbel"/>
                <a:ea typeface="Corbel"/>
                <a:cs typeface="Corbel"/>
                <a:sym typeface="Corbel"/>
              </a:defRPr>
            </a:lvl7pPr>
            <a:lvl8pPr indent="-311150" lvl="7" marL="3657600" marR="0" rtl="0" algn="l">
              <a:lnSpc>
                <a:spcPct val="90000"/>
              </a:lnSpc>
              <a:spcBef>
                <a:spcPts val="250"/>
              </a:spcBef>
              <a:spcAft>
                <a:spcPts val="0"/>
              </a:spcAft>
              <a:buClr>
                <a:schemeClr val="accent1"/>
              </a:buClr>
              <a:buSzPts val="1300"/>
              <a:buFont typeface="Noto Sans Symbols"/>
              <a:buChar char="●"/>
              <a:defRPr b="0" i="0" sz="1300" u="none" cap="none" strike="noStrike">
                <a:solidFill>
                  <a:srgbClr val="595959"/>
                </a:solidFill>
                <a:latin typeface="Corbel"/>
                <a:ea typeface="Corbel"/>
                <a:cs typeface="Corbel"/>
                <a:sym typeface="Corbel"/>
              </a:defRPr>
            </a:lvl8pPr>
            <a:lvl9pPr indent="-311150" lvl="8" marL="4114800" marR="0" rtl="0" algn="l">
              <a:lnSpc>
                <a:spcPct val="90000"/>
              </a:lnSpc>
              <a:spcBef>
                <a:spcPts val="250"/>
              </a:spcBef>
              <a:spcAft>
                <a:spcPts val="250"/>
              </a:spcAft>
              <a:buClr>
                <a:schemeClr val="accent1"/>
              </a:buClr>
              <a:buSzPts val="1300"/>
              <a:buFont typeface="Noto Sans Symbols"/>
              <a:buChar char="●"/>
              <a:defRPr b="0" i="0" sz="1300" u="none" cap="none" strike="noStrike">
                <a:solidFill>
                  <a:srgbClr val="595959"/>
                </a:solidFill>
                <a:latin typeface="Corbel"/>
                <a:ea typeface="Corbel"/>
                <a:cs typeface="Corbel"/>
                <a:sym typeface="Corbel"/>
              </a:defRPr>
            </a:lvl9pPr>
          </a:lstStyle>
          <a:p/>
        </p:txBody>
      </p:sp>
      <p:sp>
        <p:nvSpPr>
          <p:cNvPr id="14" name="Google Shape;14;p62"/>
          <p:cNvSpPr txBox="1"/>
          <p:nvPr>
            <p:ph idx="10" type="dt"/>
          </p:nvPr>
        </p:nvSpPr>
        <p:spPr>
          <a:xfrm>
            <a:off x="196849"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7F7F7F"/>
                </a:solidFill>
                <a:latin typeface="Corbel"/>
                <a:ea typeface="Corbel"/>
                <a:cs typeface="Corbel"/>
                <a:sym typeface="Corbel"/>
              </a:defRPr>
            </a:lvl1pPr>
            <a:lvl2pPr lvl="1"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2pPr>
            <a:lvl3pPr lvl="2"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3pPr>
            <a:lvl4pPr lvl="3"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4pPr>
            <a:lvl5pPr lvl="4"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5pPr>
            <a:lvl6pPr lvl="5"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6pPr>
            <a:lvl7pPr lvl="6"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7pPr>
            <a:lvl8pPr lvl="7"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8pPr>
            <a:lvl9pPr lvl="8"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9pPr>
          </a:lstStyle>
          <a:p/>
        </p:txBody>
      </p:sp>
      <p:sp>
        <p:nvSpPr>
          <p:cNvPr id="15" name="Google Shape;15;p62"/>
          <p:cNvSpPr txBox="1"/>
          <p:nvPr>
            <p:ph idx="11" type="ftr"/>
          </p:nvPr>
        </p:nvSpPr>
        <p:spPr>
          <a:xfrm>
            <a:off x="2901951" y="6356351"/>
            <a:ext cx="4433638"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7F7F7F"/>
                </a:solidFill>
                <a:latin typeface="Corbel"/>
                <a:ea typeface="Corbel"/>
                <a:cs typeface="Corbel"/>
                <a:sym typeface="Corbel"/>
              </a:defRPr>
            </a:lvl1pPr>
            <a:lvl2pPr lvl="1"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2pPr>
            <a:lvl3pPr lvl="2"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3pPr>
            <a:lvl4pPr lvl="3"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4pPr>
            <a:lvl5pPr lvl="4"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5pPr>
            <a:lvl6pPr lvl="5"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6pPr>
            <a:lvl7pPr lvl="6"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7pPr>
            <a:lvl8pPr lvl="7"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8pPr>
            <a:lvl9pPr lvl="8"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9pPr>
          </a:lstStyle>
          <a:p/>
        </p:txBody>
      </p:sp>
      <p:sp>
        <p:nvSpPr>
          <p:cNvPr id="16" name="Google Shape;16;p62"/>
          <p:cNvSpPr txBox="1"/>
          <p:nvPr>
            <p:ph idx="12" type="sldNum"/>
          </p:nvPr>
        </p:nvSpPr>
        <p:spPr>
          <a:xfrm>
            <a:off x="7975602" y="6356351"/>
            <a:ext cx="114819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1" i="0" sz="1100" u="none" cap="none" strike="noStrike">
                <a:solidFill>
                  <a:schemeClr val="accent1"/>
                </a:solidFill>
                <a:latin typeface="Corbel"/>
                <a:ea typeface="Corbel"/>
                <a:cs typeface="Corbel"/>
                <a:sym typeface="Corbel"/>
              </a:defRPr>
            </a:lvl1pPr>
            <a:lvl2pPr indent="0" lvl="1" marL="0" marR="0" rtl="0" algn="r">
              <a:spcBef>
                <a:spcPts val="0"/>
              </a:spcBef>
              <a:buNone/>
              <a:defRPr b="1" i="0" sz="1100" u="none" cap="none" strike="noStrike">
                <a:solidFill>
                  <a:schemeClr val="accent1"/>
                </a:solidFill>
                <a:latin typeface="Corbel"/>
                <a:ea typeface="Corbel"/>
                <a:cs typeface="Corbel"/>
                <a:sym typeface="Corbel"/>
              </a:defRPr>
            </a:lvl2pPr>
            <a:lvl3pPr indent="0" lvl="2" marL="0" marR="0" rtl="0" algn="r">
              <a:spcBef>
                <a:spcPts val="0"/>
              </a:spcBef>
              <a:buNone/>
              <a:defRPr b="1" i="0" sz="1100" u="none" cap="none" strike="noStrike">
                <a:solidFill>
                  <a:schemeClr val="accent1"/>
                </a:solidFill>
                <a:latin typeface="Corbel"/>
                <a:ea typeface="Corbel"/>
                <a:cs typeface="Corbel"/>
                <a:sym typeface="Corbel"/>
              </a:defRPr>
            </a:lvl3pPr>
            <a:lvl4pPr indent="0" lvl="3" marL="0" marR="0" rtl="0" algn="r">
              <a:spcBef>
                <a:spcPts val="0"/>
              </a:spcBef>
              <a:buNone/>
              <a:defRPr b="1" i="0" sz="1100" u="none" cap="none" strike="noStrike">
                <a:solidFill>
                  <a:schemeClr val="accent1"/>
                </a:solidFill>
                <a:latin typeface="Corbel"/>
                <a:ea typeface="Corbel"/>
                <a:cs typeface="Corbel"/>
                <a:sym typeface="Corbel"/>
              </a:defRPr>
            </a:lvl4pPr>
            <a:lvl5pPr indent="0" lvl="4" marL="0" marR="0" rtl="0" algn="r">
              <a:spcBef>
                <a:spcPts val="0"/>
              </a:spcBef>
              <a:buNone/>
              <a:defRPr b="1" i="0" sz="1100" u="none" cap="none" strike="noStrike">
                <a:solidFill>
                  <a:schemeClr val="accent1"/>
                </a:solidFill>
                <a:latin typeface="Corbel"/>
                <a:ea typeface="Corbel"/>
                <a:cs typeface="Corbel"/>
                <a:sym typeface="Corbel"/>
              </a:defRPr>
            </a:lvl5pPr>
            <a:lvl6pPr indent="0" lvl="5" marL="0" marR="0" rtl="0" algn="r">
              <a:spcBef>
                <a:spcPts val="0"/>
              </a:spcBef>
              <a:buNone/>
              <a:defRPr b="1" i="0" sz="1100" u="none" cap="none" strike="noStrike">
                <a:solidFill>
                  <a:schemeClr val="accent1"/>
                </a:solidFill>
                <a:latin typeface="Corbel"/>
                <a:ea typeface="Corbel"/>
                <a:cs typeface="Corbel"/>
                <a:sym typeface="Corbel"/>
              </a:defRPr>
            </a:lvl6pPr>
            <a:lvl7pPr indent="0" lvl="6" marL="0" marR="0" rtl="0" algn="r">
              <a:spcBef>
                <a:spcPts val="0"/>
              </a:spcBef>
              <a:buNone/>
              <a:defRPr b="1" i="0" sz="1100" u="none" cap="none" strike="noStrike">
                <a:solidFill>
                  <a:schemeClr val="accent1"/>
                </a:solidFill>
                <a:latin typeface="Corbel"/>
                <a:ea typeface="Corbel"/>
                <a:cs typeface="Corbel"/>
                <a:sym typeface="Corbel"/>
              </a:defRPr>
            </a:lvl7pPr>
            <a:lvl8pPr indent="0" lvl="7" marL="0" marR="0" rtl="0" algn="r">
              <a:spcBef>
                <a:spcPts val="0"/>
              </a:spcBef>
              <a:buNone/>
              <a:defRPr b="1" i="0" sz="1100" u="none" cap="none" strike="noStrike">
                <a:solidFill>
                  <a:schemeClr val="accent1"/>
                </a:solidFill>
                <a:latin typeface="Corbel"/>
                <a:ea typeface="Corbel"/>
                <a:cs typeface="Corbel"/>
                <a:sym typeface="Corbel"/>
              </a:defRPr>
            </a:lvl8pPr>
            <a:lvl9pPr indent="0" lvl="8" marL="0" marR="0" rtl="0" algn="r">
              <a:spcBef>
                <a:spcPts val="0"/>
              </a:spcBef>
              <a:buNone/>
              <a:defRPr b="1" i="0" sz="1100" u="none" cap="none" strike="noStrike">
                <a:solidFill>
                  <a:schemeClr val="accen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fr-BE"/>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2.png"/><Relationship Id="rId4" Type="http://schemas.openxmlformats.org/officeDocument/2006/relationships/image" Target="../media/image18.png"/><Relationship Id="rId5" Type="http://schemas.openxmlformats.org/officeDocument/2006/relationships/image" Target="../media/image21.png"/><Relationship Id="rId6" Type="http://schemas.openxmlformats.org/officeDocument/2006/relationships/image" Target="../media/image7.png"/><Relationship Id="rId7"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jpg"/><Relationship Id="rId4" Type="http://schemas.openxmlformats.org/officeDocument/2006/relationships/image" Target="../media/image15.png"/><Relationship Id="rId5" Type="http://schemas.openxmlformats.org/officeDocument/2006/relationships/image" Target="../media/image11.png"/><Relationship Id="rId6"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8.jp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5.png"/><Relationship Id="rId4" Type="http://schemas.openxmlformats.org/officeDocument/2006/relationships/image" Target="../media/image9.png"/><Relationship Id="rId5"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7.png"/><Relationship Id="rId4" Type="http://schemas.openxmlformats.org/officeDocument/2006/relationships/image" Target="../media/image14.png"/><Relationship Id="rId5" Type="http://schemas.openxmlformats.org/officeDocument/2006/relationships/image" Target="../media/image23.png"/><Relationship Id="rId6" Type="http://schemas.openxmlformats.org/officeDocument/2006/relationships/image" Target="../media/image13.png"/><Relationship Id="rId7"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 name="Shape 91"/>
        <p:cNvGrpSpPr/>
        <p:nvPr/>
      </p:nvGrpSpPr>
      <p:grpSpPr>
        <a:xfrm>
          <a:off x="0" y="0"/>
          <a:ext cx="0" cy="0"/>
          <a:chOff x="0" y="0"/>
          <a:chExt cx="0" cy="0"/>
        </a:xfrm>
      </p:grpSpPr>
      <p:sp>
        <p:nvSpPr>
          <p:cNvPr id="92" name="Google Shape;92;p1"/>
          <p:cNvSpPr/>
          <p:nvPr/>
        </p:nvSpPr>
        <p:spPr>
          <a:xfrm>
            <a:off x="0" y="0"/>
            <a:ext cx="9143999"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orbel"/>
              <a:ea typeface="Corbel"/>
              <a:cs typeface="Corbel"/>
              <a:sym typeface="Corbel"/>
            </a:endParaRPr>
          </a:p>
        </p:txBody>
      </p:sp>
      <p:sp>
        <p:nvSpPr>
          <p:cNvPr id="93" name="Google Shape;93;p1"/>
          <p:cNvSpPr/>
          <p:nvPr/>
        </p:nvSpPr>
        <p:spPr>
          <a:xfrm>
            <a:off x="0" y="3557974"/>
            <a:ext cx="8780525" cy="2538026"/>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orbel"/>
              <a:ea typeface="Corbel"/>
              <a:cs typeface="Corbel"/>
              <a:sym typeface="Corbel"/>
            </a:endParaRPr>
          </a:p>
        </p:txBody>
      </p:sp>
      <p:sp>
        <p:nvSpPr>
          <p:cNvPr id="94" name="Google Shape;94;p1"/>
          <p:cNvSpPr txBox="1"/>
          <p:nvPr>
            <p:ph type="ctrTitle"/>
          </p:nvPr>
        </p:nvSpPr>
        <p:spPr>
          <a:xfrm>
            <a:off x="802386" y="3751678"/>
            <a:ext cx="7874070" cy="167690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FFFFFF"/>
              </a:buClr>
              <a:buSzPts val="3200"/>
              <a:buFont typeface="Corbel"/>
              <a:buNone/>
            </a:pPr>
            <a:r>
              <a:rPr b="1" lang="fr-BE" sz="3200"/>
              <a:t>Atelier Marchés Publics </a:t>
            </a:r>
            <a:br>
              <a:rPr b="1" lang="fr-BE" sz="3200"/>
            </a:br>
            <a:r>
              <a:rPr b="1" lang="fr-BE" sz="3200"/>
              <a:t>Rappel des grands principes-</a:t>
            </a:r>
            <a:br>
              <a:rPr b="1" lang="fr-BE" sz="3200"/>
            </a:br>
            <a:r>
              <a:rPr b="1" lang="fr-BE" sz="3200"/>
              <a:t>Comment éviter les erreurs les plus fréquentes?</a:t>
            </a:r>
            <a:endParaRPr b="1" sz="2000"/>
          </a:p>
        </p:txBody>
      </p:sp>
      <p:sp>
        <p:nvSpPr>
          <p:cNvPr id="95" name="Google Shape;95;p1"/>
          <p:cNvSpPr txBox="1"/>
          <p:nvPr>
            <p:ph idx="1" type="subTitle"/>
          </p:nvPr>
        </p:nvSpPr>
        <p:spPr>
          <a:xfrm>
            <a:off x="825010" y="5634315"/>
            <a:ext cx="7635522" cy="66741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000"/>
              <a:buNone/>
            </a:pPr>
            <a:r>
              <a:rPr lang="fr-BE"/>
              <a:t>27 septembre 2023</a:t>
            </a:r>
            <a:endParaRPr/>
          </a:p>
          <a:p>
            <a:pPr indent="0" lvl="0" marL="0" rtl="0" algn="l">
              <a:lnSpc>
                <a:spcPct val="90000"/>
              </a:lnSpc>
              <a:spcBef>
                <a:spcPts val="1200"/>
              </a:spcBef>
              <a:spcAft>
                <a:spcPts val="0"/>
              </a:spcAft>
              <a:buSzPts val="2000"/>
              <a:buNone/>
            </a:pPr>
            <a:r>
              <a:t/>
            </a:r>
            <a:endParaRPr/>
          </a:p>
        </p:txBody>
      </p:sp>
      <p:pic>
        <p:nvPicPr>
          <p:cNvPr id="96" name="Google Shape;96;p1"/>
          <p:cNvPicPr preferRelativeResize="0"/>
          <p:nvPr/>
        </p:nvPicPr>
        <p:blipFill rotWithShape="1">
          <a:blip r:embed="rId3">
            <a:alphaModFix/>
          </a:blip>
          <a:srcRect b="0" l="0" r="0" t="0"/>
          <a:stretch/>
        </p:blipFill>
        <p:spPr>
          <a:xfrm>
            <a:off x="710736" y="1089035"/>
            <a:ext cx="8069788" cy="157360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0" name="Shape 100"/>
        <p:cNvGrpSpPr/>
        <p:nvPr/>
      </p:nvGrpSpPr>
      <p:grpSpPr>
        <a:xfrm>
          <a:off x="0" y="0"/>
          <a:ext cx="0" cy="0"/>
          <a:chOff x="0" y="0"/>
          <a:chExt cx="0" cy="0"/>
        </a:xfrm>
      </p:grpSpPr>
      <p:sp>
        <p:nvSpPr>
          <p:cNvPr id="101" name="Google Shape;101;p2"/>
          <p:cNvSpPr/>
          <p:nvPr/>
        </p:nvSpPr>
        <p:spPr>
          <a:xfrm>
            <a:off x="0" y="758952"/>
            <a:ext cx="2582693" cy="5330952"/>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orbel"/>
              <a:ea typeface="Corbel"/>
              <a:cs typeface="Corbel"/>
              <a:sym typeface="Corbel"/>
            </a:endParaRPr>
          </a:p>
        </p:txBody>
      </p:sp>
      <p:sp>
        <p:nvSpPr>
          <p:cNvPr id="102" name="Google Shape;102;p2"/>
          <p:cNvSpPr/>
          <p:nvPr/>
        </p:nvSpPr>
        <p:spPr>
          <a:xfrm>
            <a:off x="8861898" y="758952"/>
            <a:ext cx="288036" cy="5330952"/>
          </a:xfrm>
          <a:prstGeom prst="rect">
            <a:avLst/>
          </a:prstGeom>
          <a:solidFill>
            <a:srgbClr val="C8C8C8">
              <a:alpha val="49803"/>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orbel"/>
              <a:ea typeface="Corbel"/>
              <a:cs typeface="Corbel"/>
              <a:sym typeface="Corbel"/>
            </a:endParaRPr>
          </a:p>
        </p:txBody>
      </p:sp>
      <p:sp>
        <p:nvSpPr>
          <p:cNvPr id="103" name="Google Shape;103;p2"/>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rbel"/>
              <a:ea typeface="Corbel"/>
              <a:cs typeface="Corbel"/>
              <a:sym typeface="Corbel"/>
            </a:endParaRPr>
          </a:p>
        </p:txBody>
      </p:sp>
      <p:sp>
        <p:nvSpPr>
          <p:cNvPr id="104" name="Google Shape;104;p2"/>
          <p:cNvSpPr/>
          <p:nvPr/>
        </p:nvSpPr>
        <p:spPr>
          <a:xfrm rot="10800000">
            <a:off x="0" y="762000"/>
            <a:ext cx="3156366" cy="5334001"/>
          </a:xfrm>
          <a:custGeom>
            <a:rect b="b" l="l" r="r" t="t"/>
            <a:pathLst>
              <a:path extrusionOk="0" h="5334001" w="4208489">
                <a:moveTo>
                  <a:pt x="1015642" y="0"/>
                </a:moveTo>
                <a:lnTo>
                  <a:pt x="4208489" y="0"/>
                </a:lnTo>
                <a:lnTo>
                  <a:pt x="4208489" y="5334001"/>
                </a:lnTo>
                <a:lnTo>
                  <a:pt x="0" y="5334001"/>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orbel"/>
              <a:ea typeface="Corbel"/>
              <a:cs typeface="Corbel"/>
              <a:sym typeface="Corbel"/>
            </a:endParaRPr>
          </a:p>
        </p:txBody>
      </p:sp>
      <p:sp>
        <p:nvSpPr>
          <p:cNvPr id="105" name="Google Shape;105;p2"/>
          <p:cNvSpPr txBox="1"/>
          <p:nvPr>
            <p:ph type="title"/>
          </p:nvPr>
        </p:nvSpPr>
        <p:spPr>
          <a:xfrm>
            <a:off x="370695" y="1683144"/>
            <a:ext cx="2081191" cy="257017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2800"/>
              <a:buFont typeface="Corbel"/>
              <a:buNone/>
            </a:pPr>
            <a:r>
              <a:rPr b="1" lang="fr-BE"/>
              <a:t>Introduction</a:t>
            </a:r>
            <a:endParaRPr/>
          </a:p>
        </p:txBody>
      </p:sp>
      <p:sp>
        <p:nvSpPr>
          <p:cNvPr id="106" name="Google Shape;106;p2"/>
          <p:cNvSpPr txBox="1"/>
          <p:nvPr>
            <p:ph idx="1" type="body"/>
          </p:nvPr>
        </p:nvSpPr>
        <p:spPr>
          <a:xfrm>
            <a:off x="3271204" y="908720"/>
            <a:ext cx="5333244" cy="5040561"/>
          </a:xfrm>
          <a:prstGeom prst="rect">
            <a:avLst/>
          </a:prstGeom>
          <a:noFill/>
          <a:ln>
            <a:noFill/>
          </a:ln>
        </p:spPr>
        <p:txBody>
          <a:bodyPr anchorCtr="0" anchor="ctr" bIns="45700" lIns="91425" spcFirstLastPara="1" rIns="91425" wrap="square" tIns="45700">
            <a:normAutofit/>
          </a:bodyPr>
          <a:lstStyle/>
          <a:p>
            <a:pPr indent="0" lvl="0" marL="0" rtl="0" algn="just">
              <a:lnSpc>
                <a:spcPct val="90000"/>
              </a:lnSpc>
              <a:spcBef>
                <a:spcPts val="0"/>
              </a:spcBef>
              <a:spcAft>
                <a:spcPts val="0"/>
              </a:spcAft>
              <a:buSzPts val="2000"/>
              <a:buFont typeface="Noto Sans Symbols"/>
              <a:buChar char="●"/>
            </a:pPr>
            <a:r>
              <a:rPr lang="fr-BE" sz="2000">
                <a:solidFill>
                  <a:srgbClr val="595959"/>
                </a:solidFill>
              </a:rPr>
              <a:t>Documents de référence:</a:t>
            </a:r>
            <a:endParaRPr/>
          </a:p>
          <a:p>
            <a:pPr indent="-285750" lvl="0" marL="285750" rtl="0" algn="just">
              <a:lnSpc>
                <a:spcPct val="90000"/>
              </a:lnSpc>
              <a:spcBef>
                <a:spcPts val="800"/>
              </a:spcBef>
              <a:spcAft>
                <a:spcPts val="0"/>
              </a:spcAft>
              <a:buSzPts val="1200"/>
              <a:buFont typeface="Noto Sans Symbols"/>
              <a:buChar char="⮚"/>
            </a:pPr>
            <a:r>
              <a:rPr lang="fr-BE" sz="1200">
                <a:solidFill>
                  <a:srgbClr val="595959"/>
                </a:solidFill>
              </a:rPr>
              <a:t>Décision de la Commission du 14.5.2019 établissant les lignes directrices pour la détermination des corrections financières à appliquer aux dépenses financées par l’Union en cas de non-respect des règles en matière de marchés publics</a:t>
            </a:r>
            <a:endParaRPr/>
          </a:p>
          <a:p>
            <a:pPr indent="-285750" lvl="0" marL="285750" rtl="0" algn="just">
              <a:lnSpc>
                <a:spcPct val="90000"/>
              </a:lnSpc>
              <a:spcBef>
                <a:spcPts val="800"/>
              </a:spcBef>
              <a:spcAft>
                <a:spcPts val="0"/>
              </a:spcAft>
              <a:buSzPts val="1200"/>
              <a:buFont typeface="Noto Sans Symbols"/>
              <a:buChar char="⮚"/>
            </a:pPr>
            <a:r>
              <a:rPr lang="fr-BE" sz="1200">
                <a:solidFill>
                  <a:srgbClr val="595959"/>
                </a:solidFill>
              </a:rPr>
              <a:t>Guide d’orientation sur les marchés publics à destination des praticiens / Comment éviter les erreurs les plus fréquentes commises dans le cadre des projets financés par les Fonds structurels et d’investissement européens</a:t>
            </a:r>
            <a:endParaRPr sz="1200">
              <a:solidFill>
                <a:srgbClr val="595959"/>
              </a:solidFill>
            </a:endParaRPr>
          </a:p>
          <a:p>
            <a:pPr indent="0" lvl="0" marL="0" rtl="0" algn="just">
              <a:lnSpc>
                <a:spcPct val="90000"/>
              </a:lnSpc>
              <a:spcBef>
                <a:spcPts val="800"/>
              </a:spcBef>
              <a:spcAft>
                <a:spcPts val="0"/>
              </a:spcAft>
              <a:buSzPts val="1600"/>
              <a:buNone/>
            </a:pPr>
            <a:r>
              <a:t/>
            </a:r>
            <a:endParaRPr sz="1600">
              <a:solidFill>
                <a:srgbClr val="595959"/>
              </a:solidFill>
            </a:endParaRPr>
          </a:p>
          <a:p>
            <a:pPr indent="0" lvl="0" marL="0" rtl="0" algn="just">
              <a:lnSpc>
                <a:spcPct val="90000"/>
              </a:lnSpc>
              <a:spcBef>
                <a:spcPts val="800"/>
              </a:spcBef>
              <a:spcAft>
                <a:spcPts val="0"/>
              </a:spcAft>
              <a:buSzPts val="2000"/>
              <a:buFont typeface="Noto Sans Symbols"/>
              <a:buChar char="●"/>
            </a:pPr>
            <a:r>
              <a:rPr lang="fr-BE" sz="2000">
                <a:solidFill>
                  <a:srgbClr val="595959"/>
                </a:solidFill>
              </a:rPr>
              <a:t>Correction financière comprise entre 5% et 100% du montant appliquée aux dépenses présentant des indices de fraudes et d’irrégularités</a:t>
            </a:r>
            <a:endParaRPr sz="2000">
              <a:solidFill>
                <a:srgbClr val="595959"/>
              </a:solidFill>
            </a:endParaRPr>
          </a:p>
          <a:p>
            <a:pPr indent="127000" lvl="0" marL="0" rtl="0" algn="just">
              <a:lnSpc>
                <a:spcPct val="90000"/>
              </a:lnSpc>
              <a:spcBef>
                <a:spcPts val="800"/>
              </a:spcBef>
              <a:spcAft>
                <a:spcPts val="0"/>
              </a:spcAft>
              <a:buSzPts val="2000"/>
              <a:buFont typeface="Noto Sans Symbols"/>
              <a:buNone/>
            </a:pPr>
            <a:r>
              <a:t/>
            </a:r>
            <a:endParaRPr sz="2000">
              <a:solidFill>
                <a:srgbClr val="595959"/>
              </a:solidFill>
            </a:endParaRPr>
          </a:p>
          <a:p>
            <a:pPr indent="0" lvl="0" marL="0" rtl="0" algn="just">
              <a:lnSpc>
                <a:spcPct val="90000"/>
              </a:lnSpc>
              <a:spcBef>
                <a:spcPts val="800"/>
              </a:spcBef>
              <a:spcAft>
                <a:spcPts val="0"/>
              </a:spcAft>
              <a:buSzPts val="2000"/>
              <a:buFont typeface="Noto Sans Symbols"/>
              <a:buChar char="●"/>
            </a:pPr>
            <a:r>
              <a:rPr lang="fr-BE" sz="2000">
                <a:solidFill>
                  <a:srgbClr val="595959"/>
                </a:solidFill>
              </a:rPr>
              <a:t>≠ Diminution du subside</a:t>
            </a:r>
            <a:endParaRPr/>
          </a:p>
          <a:p>
            <a:pPr indent="127000" lvl="0" marL="0" rtl="0" algn="just">
              <a:lnSpc>
                <a:spcPct val="90000"/>
              </a:lnSpc>
              <a:spcBef>
                <a:spcPts val="800"/>
              </a:spcBef>
              <a:spcAft>
                <a:spcPts val="0"/>
              </a:spcAft>
              <a:buSzPts val="2000"/>
              <a:buFont typeface="Noto Sans Symbols"/>
              <a:buNone/>
            </a:pPr>
            <a:r>
              <a:t/>
            </a:r>
            <a:endParaRPr sz="2000">
              <a:solidFill>
                <a:srgbClr val="595959"/>
              </a:solidFill>
            </a:endParaRPr>
          </a:p>
          <a:p>
            <a:pPr indent="0" lvl="0" marL="0" rtl="0" algn="just">
              <a:lnSpc>
                <a:spcPct val="90000"/>
              </a:lnSpc>
              <a:spcBef>
                <a:spcPts val="800"/>
              </a:spcBef>
              <a:spcAft>
                <a:spcPts val="0"/>
              </a:spcAft>
              <a:buSzPts val="2000"/>
              <a:buFont typeface="Noto Sans Symbols"/>
              <a:buChar char="●"/>
            </a:pPr>
            <a:r>
              <a:rPr lang="fr-BE" sz="2000">
                <a:solidFill>
                  <a:srgbClr val="595959"/>
                </a:solidFill>
              </a:rPr>
              <a:t>Quoi que…</a:t>
            </a:r>
            <a:endParaRPr/>
          </a:p>
        </p:txBody>
      </p:sp>
      <p:sp>
        <p:nvSpPr>
          <p:cNvPr id="107" name="Google Shape;107;p2"/>
          <p:cNvSpPr/>
          <p:nvPr/>
        </p:nvSpPr>
        <p:spPr>
          <a:xfrm rot="10800000">
            <a:off x="8392887" y="1056875"/>
            <a:ext cx="751113" cy="4744251"/>
          </a:xfrm>
          <a:custGeom>
            <a:rect b="b" l="l" r="r" t="t"/>
            <a:pathLst>
              <a:path extrusionOk="0" h="4744251" w="1001483">
                <a:moveTo>
                  <a:pt x="0" y="0"/>
                </a:moveTo>
                <a:lnTo>
                  <a:pt x="1001483" y="0"/>
                </a:lnTo>
                <a:lnTo>
                  <a:pt x="0" y="4744251"/>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orbel"/>
              <a:ea typeface="Corbel"/>
              <a:cs typeface="Corbel"/>
              <a:sym typeface="Corbel"/>
            </a:endParaRPr>
          </a:p>
        </p:txBody>
      </p:sp>
      <p:pic>
        <p:nvPicPr>
          <p:cNvPr descr="Arrow Rotate right" id="108" name="Google Shape;108;p2"/>
          <p:cNvPicPr preferRelativeResize="0"/>
          <p:nvPr/>
        </p:nvPicPr>
        <p:blipFill rotWithShape="1">
          <a:blip r:embed="rId3">
            <a:alphaModFix/>
          </a:blip>
          <a:srcRect b="0" l="0" r="0" t="0"/>
          <a:stretch/>
        </p:blipFill>
        <p:spPr>
          <a:xfrm>
            <a:off x="2307370" y="4365104"/>
            <a:ext cx="914400" cy="914400"/>
          </a:xfrm>
          <a:prstGeom prst="rect">
            <a:avLst/>
          </a:prstGeom>
          <a:noFill/>
          <a:ln>
            <a:noFill/>
          </a:ln>
        </p:spPr>
      </p:pic>
      <p:pic>
        <p:nvPicPr>
          <p:cNvPr descr="Questions" id="109" name="Google Shape;109;p2"/>
          <p:cNvPicPr preferRelativeResize="0"/>
          <p:nvPr/>
        </p:nvPicPr>
        <p:blipFill rotWithShape="1">
          <a:blip r:embed="rId4">
            <a:alphaModFix/>
          </a:blip>
          <a:srcRect b="0" l="0" r="0" t="0"/>
          <a:stretch/>
        </p:blipFill>
        <p:spPr>
          <a:xfrm>
            <a:off x="2398440" y="5293387"/>
            <a:ext cx="914400" cy="914400"/>
          </a:xfrm>
          <a:prstGeom prst="rect">
            <a:avLst/>
          </a:prstGeom>
          <a:noFill/>
          <a:ln>
            <a:noFill/>
          </a:ln>
        </p:spPr>
      </p:pic>
      <p:pic>
        <p:nvPicPr>
          <p:cNvPr descr="Books on shelf" id="110" name="Google Shape;110;p2"/>
          <p:cNvPicPr preferRelativeResize="0"/>
          <p:nvPr/>
        </p:nvPicPr>
        <p:blipFill rotWithShape="1">
          <a:blip r:embed="rId5">
            <a:alphaModFix/>
          </a:blip>
          <a:srcRect b="0" l="0" r="0" t="0"/>
          <a:stretch/>
        </p:blipFill>
        <p:spPr>
          <a:xfrm>
            <a:off x="2307370" y="1088504"/>
            <a:ext cx="914400" cy="914400"/>
          </a:xfrm>
          <a:prstGeom prst="rect">
            <a:avLst/>
          </a:prstGeom>
          <a:noFill/>
          <a:ln>
            <a:noFill/>
          </a:ln>
        </p:spPr>
      </p:pic>
      <p:pic>
        <p:nvPicPr>
          <p:cNvPr id="111" name="Google Shape;111;p2"/>
          <p:cNvPicPr preferRelativeResize="0"/>
          <p:nvPr/>
        </p:nvPicPr>
        <p:blipFill rotWithShape="1">
          <a:blip r:embed="rId6">
            <a:alphaModFix/>
          </a:blip>
          <a:srcRect b="0" l="0" r="0" t="0"/>
          <a:stretch/>
        </p:blipFill>
        <p:spPr>
          <a:xfrm>
            <a:off x="25646" y="6109884"/>
            <a:ext cx="2929173" cy="642765"/>
          </a:xfrm>
          <a:prstGeom prst="rect">
            <a:avLst/>
          </a:prstGeom>
          <a:noFill/>
          <a:ln>
            <a:noFill/>
          </a:ln>
        </p:spPr>
      </p:pic>
      <p:pic>
        <p:nvPicPr>
          <p:cNvPr id="112" name="Google Shape;112;p2"/>
          <p:cNvPicPr preferRelativeResize="0"/>
          <p:nvPr/>
        </p:nvPicPr>
        <p:blipFill rotWithShape="1">
          <a:blip r:embed="rId7">
            <a:alphaModFix/>
          </a:blip>
          <a:srcRect b="0" l="0" r="0" t="0"/>
          <a:stretch/>
        </p:blipFill>
        <p:spPr>
          <a:xfrm>
            <a:off x="2413615" y="3351527"/>
            <a:ext cx="817932" cy="81793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pic>
        <p:nvPicPr>
          <p:cNvPr descr="SPRB FR RGB 300dpi.jpg" id="118" name="Google Shape;118;p4"/>
          <p:cNvPicPr preferRelativeResize="0"/>
          <p:nvPr/>
        </p:nvPicPr>
        <p:blipFill rotWithShape="1">
          <a:blip r:embed="rId3">
            <a:alphaModFix/>
          </a:blip>
          <a:srcRect b="0" l="0" r="0" t="0"/>
          <a:stretch/>
        </p:blipFill>
        <p:spPr>
          <a:xfrm>
            <a:off x="107950" y="5942013"/>
            <a:ext cx="3175000" cy="915987"/>
          </a:xfrm>
          <a:prstGeom prst="rect">
            <a:avLst/>
          </a:prstGeom>
          <a:noFill/>
          <a:ln>
            <a:noFill/>
          </a:ln>
        </p:spPr>
      </p:pic>
      <p:sp>
        <p:nvSpPr>
          <p:cNvPr id="119" name="Google Shape;119;p4"/>
          <p:cNvSpPr txBox="1"/>
          <p:nvPr/>
        </p:nvSpPr>
        <p:spPr>
          <a:xfrm>
            <a:off x="2411760" y="939166"/>
            <a:ext cx="5720442" cy="4770537"/>
          </a:xfrm>
          <a:prstGeom prst="rect">
            <a:avLst/>
          </a:prstGeom>
          <a:noFill/>
          <a:ln>
            <a:noFill/>
          </a:ln>
        </p:spPr>
        <p:txBody>
          <a:bodyPr anchorCtr="0" anchor="t" bIns="45700" lIns="91425" spcFirstLastPara="1" rIns="91425" wrap="square" tIns="45700">
            <a:spAutoFit/>
          </a:bodyPr>
          <a:lstStyle/>
          <a:p>
            <a:pPr indent="0" lvl="1" marL="457200" marR="0" rtl="0" algn="ctr">
              <a:spcBef>
                <a:spcPts val="0"/>
              </a:spcBef>
              <a:spcAft>
                <a:spcPts val="0"/>
              </a:spcAft>
              <a:buNone/>
            </a:pPr>
            <a:r>
              <a:rPr b="1" i="0" lang="fr-BE" sz="3200" u="none" cap="none" strike="noStrike">
                <a:solidFill>
                  <a:schemeClr val="dk1"/>
                </a:solidFill>
                <a:latin typeface="Corbel"/>
                <a:ea typeface="Corbel"/>
                <a:cs typeface="Corbel"/>
                <a:sym typeface="Corbel"/>
              </a:rPr>
              <a:t>3 grands principes régissent les marchés publics</a:t>
            </a:r>
            <a:endParaRPr/>
          </a:p>
          <a:p>
            <a:pPr indent="0" lvl="0" marL="0" marR="0" rtl="0" algn="just">
              <a:spcBef>
                <a:spcPts val="0"/>
              </a:spcBef>
              <a:spcAft>
                <a:spcPts val="0"/>
              </a:spcAft>
              <a:buNone/>
            </a:pPr>
            <a:r>
              <a:rPr lang="fr-BE" sz="2000">
                <a:solidFill>
                  <a:schemeClr val="dk1"/>
                </a:solidFill>
                <a:latin typeface="Corbel"/>
                <a:ea typeface="Corbel"/>
                <a:cs typeface="Corbel"/>
                <a:sym typeface="Corbel"/>
              </a:rPr>
              <a:t> </a:t>
            </a:r>
            <a:endParaRPr/>
          </a:p>
          <a:p>
            <a:pPr indent="0" lvl="0" marL="0" marR="0" rtl="0" algn="ctr">
              <a:spcBef>
                <a:spcPts val="0"/>
              </a:spcBef>
              <a:spcAft>
                <a:spcPts val="0"/>
              </a:spcAft>
              <a:buNone/>
            </a:pPr>
            <a:r>
              <a:t/>
            </a:r>
            <a:endParaRPr b="1" sz="2000">
              <a:solidFill>
                <a:schemeClr val="dk1"/>
              </a:solidFill>
              <a:latin typeface="Corbel"/>
              <a:ea typeface="Corbel"/>
              <a:cs typeface="Corbel"/>
              <a:sym typeface="Corbel"/>
            </a:endParaRPr>
          </a:p>
          <a:p>
            <a:pPr indent="0" lvl="4" marL="1828800" marR="0" rtl="0" algn="just">
              <a:spcBef>
                <a:spcPts val="0"/>
              </a:spcBef>
              <a:spcAft>
                <a:spcPts val="0"/>
              </a:spcAft>
              <a:buNone/>
            </a:pPr>
            <a:r>
              <a:t/>
            </a:r>
            <a:endParaRPr b="1" i="0" sz="2000" u="none" cap="none" strike="noStrike">
              <a:solidFill>
                <a:schemeClr val="dk1"/>
              </a:solidFill>
              <a:latin typeface="Corbel"/>
              <a:ea typeface="Corbel"/>
              <a:cs typeface="Corbel"/>
              <a:sym typeface="Corbel"/>
            </a:endParaRPr>
          </a:p>
          <a:p>
            <a:pPr indent="0" lvl="4" marL="1828800" marR="0" rtl="0" algn="l">
              <a:spcBef>
                <a:spcPts val="0"/>
              </a:spcBef>
              <a:spcAft>
                <a:spcPts val="0"/>
              </a:spcAft>
              <a:buNone/>
            </a:pPr>
            <a:r>
              <a:rPr b="1" i="0" lang="fr-BE" sz="2000" u="none" cap="none" strike="noStrike">
                <a:solidFill>
                  <a:schemeClr val="dk1"/>
                </a:solidFill>
                <a:latin typeface="Corbel"/>
                <a:ea typeface="Corbel"/>
                <a:cs typeface="Corbel"/>
                <a:sym typeface="Corbel"/>
              </a:rPr>
              <a:t>Le principe de mise en concurrence </a:t>
            </a:r>
            <a:endParaRPr/>
          </a:p>
          <a:p>
            <a:pPr indent="0" lvl="4" marL="1828800" marR="0" rtl="0" algn="just">
              <a:spcBef>
                <a:spcPts val="0"/>
              </a:spcBef>
              <a:spcAft>
                <a:spcPts val="0"/>
              </a:spcAft>
              <a:buNone/>
            </a:pPr>
            <a:r>
              <a:t/>
            </a:r>
            <a:endParaRPr b="1" i="0" sz="2000" u="none" cap="none" strike="noStrike">
              <a:solidFill>
                <a:schemeClr val="dk1"/>
              </a:solidFill>
              <a:latin typeface="Corbel"/>
              <a:ea typeface="Corbel"/>
              <a:cs typeface="Corbel"/>
              <a:sym typeface="Corbel"/>
            </a:endParaRPr>
          </a:p>
          <a:p>
            <a:pPr indent="0" lvl="4" marL="1828800" marR="0" rtl="0" algn="just">
              <a:spcBef>
                <a:spcPts val="0"/>
              </a:spcBef>
              <a:spcAft>
                <a:spcPts val="0"/>
              </a:spcAft>
              <a:buNone/>
            </a:pPr>
            <a:r>
              <a:t/>
            </a:r>
            <a:endParaRPr b="1" i="0" sz="2000" u="none" cap="none" strike="noStrike">
              <a:solidFill>
                <a:schemeClr val="dk1"/>
              </a:solidFill>
              <a:latin typeface="Corbel"/>
              <a:ea typeface="Corbel"/>
              <a:cs typeface="Corbel"/>
              <a:sym typeface="Corbel"/>
            </a:endParaRPr>
          </a:p>
          <a:p>
            <a:pPr indent="0" lvl="4" marL="1828800" marR="0" rtl="0" algn="l">
              <a:spcBef>
                <a:spcPts val="0"/>
              </a:spcBef>
              <a:spcAft>
                <a:spcPts val="0"/>
              </a:spcAft>
              <a:buNone/>
            </a:pPr>
            <a:r>
              <a:rPr b="1" i="0" lang="fr-BE" sz="2000" u="none" cap="none" strike="noStrike">
                <a:solidFill>
                  <a:schemeClr val="dk1"/>
                </a:solidFill>
                <a:latin typeface="Corbel"/>
                <a:ea typeface="Corbel"/>
                <a:cs typeface="Corbel"/>
                <a:sym typeface="Corbel"/>
              </a:rPr>
              <a:t>Le principe d’égalité de traitement</a:t>
            </a:r>
            <a:endParaRPr/>
          </a:p>
          <a:p>
            <a:pPr indent="0" lvl="4" marL="1828800" marR="0" rtl="0" algn="just">
              <a:spcBef>
                <a:spcPts val="0"/>
              </a:spcBef>
              <a:spcAft>
                <a:spcPts val="0"/>
              </a:spcAft>
              <a:buNone/>
            </a:pPr>
            <a:r>
              <a:t/>
            </a:r>
            <a:endParaRPr b="1" i="0" sz="2000" u="none" cap="none" strike="noStrike">
              <a:solidFill>
                <a:schemeClr val="dk1"/>
              </a:solidFill>
              <a:latin typeface="Corbel"/>
              <a:ea typeface="Corbel"/>
              <a:cs typeface="Corbel"/>
              <a:sym typeface="Corbel"/>
            </a:endParaRPr>
          </a:p>
          <a:p>
            <a:pPr indent="0" lvl="4" marL="1828800" marR="0" rtl="0" algn="just">
              <a:spcBef>
                <a:spcPts val="0"/>
              </a:spcBef>
              <a:spcAft>
                <a:spcPts val="0"/>
              </a:spcAft>
              <a:buNone/>
            </a:pPr>
            <a:r>
              <a:t/>
            </a:r>
            <a:endParaRPr b="1" i="0" sz="2000" u="none" cap="none" strike="noStrike">
              <a:solidFill>
                <a:schemeClr val="dk1"/>
              </a:solidFill>
              <a:latin typeface="Corbel"/>
              <a:ea typeface="Corbel"/>
              <a:cs typeface="Corbel"/>
              <a:sym typeface="Corbel"/>
            </a:endParaRPr>
          </a:p>
          <a:p>
            <a:pPr indent="0" lvl="4" marL="1828800" marR="0" rtl="0" algn="just">
              <a:spcBef>
                <a:spcPts val="0"/>
              </a:spcBef>
              <a:spcAft>
                <a:spcPts val="0"/>
              </a:spcAft>
              <a:buNone/>
            </a:pPr>
            <a:r>
              <a:rPr b="1" i="0" lang="fr-BE" sz="2000" u="none" cap="none" strike="noStrike">
                <a:solidFill>
                  <a:schemeClr val="dk1"/>
                </a:solidFill>
                <a:latin typeface="Corbel"/>
                <a:ea typeface="Corbel"/>
                <a:cs typeface="Corbel"/>
                <a:sym typeface="Corbel"/>
              </a:rPr>
              <a:t>Le principe de transparence</a:t>
            </a:r>
            <a:endParaRPr/>
          </a:p>
        </p:txBody>
      </p:sp>
      <p:sp>
        <p:nvSpPr>
          <p:cNvPr id="120" name="Google Shape;120;p4"/>
          <p:cNvSpPr/>
          <p:nvPr/>
        </p:nvSpPr>
        <p:spPr>
          <a:xfrm>
            <a:off x="5173325" y="1988840"/>
            <a:ext cx="478795" cy="576064"/>
          </a:xfrm>
          <a:prstGeom prst="downArrow">
            <a:avLst>
              <a:gd fmla="val 50000" name="adj1"/>
              <a:gd fmla="val 50000" name="adj2"/>
            </a:avLst>
          </a:prstGeom>
          <a:solidFill>
            <a:srgbClr val="0000FF"/>
          </a:solidFill>
          <a:ln cap="flat" cmpd="sng" w="10775">
            <a:solidFill>
              <a:srgbClr val="00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rbel"/>
              <a:ea typeface="Corbel"/>
              <a:cs typeface="Corbel"/>
              <a:sym typeface="Corbel"/>
            </a:endParaRPr>
          </a:p>
        </p:txBody>
      </p:sp>
      <p:pic>
        <p:nvPicPr>
          <p:cNvPr descr="Glasses" id="121" name="Google Shape;121;p4"/>
          <p:cNvPicPr preferRelativeResize="0"/>
          <p:nvPr/>
        </p:nvPicPr>
        <p:blipFill rotWithShape="1">
          <a:blip r:embed="rId4">
            <a:alphaModFix/>
          </a:blip>
          <a:srcRect b="0" l="0" r="0" t="0"/>
          <a:stretch/>
        </p:blipFill>
        <p:spPr>
          <a:xfrm>
            <a:off x="2987824" y="4757570"/>
            <a:ext cx="914400" cy="914400"/>
          </a:xfrm>
          <a:prstGeom prst="rect">
            <a:avLst/>
          </a:prstGeom>
          <a:noFill/>
          <a:ln>
            <a:noFill/>
          </a:ln>
        </p:spPr>
      </p:pic>
      <p:pic>
        <p:nvPicPr>
          <p:cNvPr descr="Scales of justice" id="122" name="Google Shape;122;p4"/>
          <p:cNvPicPr preferRelativeResize="0"/>
          <p:nvPr/>
        </p:nvPicPr>
        <p:blipFill rotWithShape="1">
          <a:blip r:embed="rId5">
            <a:alphaModFix/>
          </a:blip>
          <a:srcRect b="0" l="0" r="0" t="0"/>
          <a:stretch/>
        </p:blipFill>
        <p:spPr>
          <a:xfrm>
            <a:off x="3048980" y="3659047"/>
            <a:ext cx="792088" cy="792088"/>
          </a:xfrm>
          <a:prstGeom prst="rect">
            <a:avLst/>
          </a:prstGeom>
          <a:noFill/>
          <a:ln>
            <a:noFill/>
          </a:ln>
        </p:spPr>
      </p:pic>
      <p:pic>
        <p:nvPicPr>
          <p:cNvPr descr="Handshake" id="123" name="Google Shape;123;p4"/>
          <p:cNvPicPr preferRelativeResize="0"/>
          <p:nvPr/>
        </p:nvPicPr>
        <p:blipFill rotWithShape="1">
          <a:blip r:embed="rId6">
            <a:alphaModFix/>
          </a:blip>
          <a:srcRect b="0" l="0" r="0" t="0"/>
          <a:stretch/>
        </p:blipFill>
        <p:spPr>
          <a:xfrm>
            <a:off x="2987824" y="2600604"/>
            <a:ext cx="914400" cy="914400"/>
          </a:xfrm>
          <a:prstGeom prst="rect">
            <a:avLst/>
          </a:prstGeom>
          <a:noFill/>
          <a:ln>
            <a:noFill/>
          </a:ln>
        </p:spPr>
      </p:pic>
      <p:sp>
        <p:nvSpPr>
          <p:cNvPr id="124" name="Google Shape;124;p4"/>
          <p:cNvSpPr txBox="1"/>
          <p:nvPr/>
        </p:nvSpPr>
        <p:spPr>
          <a:xfrm>
            <a:off x="251520" y="1124744"/>
            <a:ext cx="2232248" cy="35394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3200">
              <a:solidFill>
                <a:srgbClr val="1A606E"/>
              </a:solidFill>
              <a:latin typeface="Corbel"/>
              <a:ea typeface="Corbel"/>
              <a:cs typeface="Corbel"/>
              <a:sym typeface="Corbel"/>
            </a:endParaRPr>
          </a:p>
          <a:p>
            <a:pPr indent="0" lvl="0" marL="0" marR="0" rtl="0" algn="l">
              <a:spcBef>
                <a:spcPts val="0"/>
              </a:spcBef>
              <a:spcAft>
                <a:spcPts val="0"/>
              </a:spcAft>
              <a:buNone/>
            </a:pPr>
            <a:r>
              <a:rPr b="1" lang="fr-BE" sz="3200">
                <a:solidFill>
                  <a:srgbClr val="1A606E"/>
                </a:solidFill>
                <a:latin typeface="Corbel"/>
                <a:ea typeface="Corbel"/>
                <a:cs typeface="Corbel"/>
                <a:sym typeface="Corbel"/>
              </a:rPr>
              <a:t>Grands Principes applicables aux marchés publics</a:t>
            </a:r>
            <a:endParaRPr sz="3200">
              <a:solidFill>
                <a:schemeClr val="dk1"/>
              </a:solidFill>
              <a:latin typeface="Corbel"/>
              <a:ea typeface="Corbel"/>
              <a:cs typeface="Corbel"/>
              <a:sym typeface="Corbe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5"/>
          <p:cNvSpPr txBox="1"/>
          <p:nvPr>
            <p:ph type="title"/>
          </p:nvPr>
        </p:nvSpPr>
        <p:spPr>
          <a:xfrm>
            <a:off x="255735" y="836712"/>
            <a:ext cx="2210612"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000"/>
              <a:buFont typeface="Corbel"/>
              <a:buNone/>
            </a:pPr>
            <a:r>
              <a:rPr b="1" lang="fr-BE">
                <a:solidFill>
                  <a:schemeClr val="lt1"/>
                </a:solidFill>
              </a:rPr>
              <a:t>Principe de mise concurrence </a:t>
            </a:r>
            <a:br>
              <a:rPr b="1" lang="fr-BE">
                <a:solidFill>
                  <a:schemeClr val="dk1"/>
                </a:solidFill>
              </a:rPr>
            </a:br>
            <a:endParaRPr/>
          </a:p>
        </p:txBody>
      </p:sp>
      <p:sp>
        <p:nvSpPr>
          <p:cNvPr id="130" name="Google Shape;130;p5"/>
          <p:cNvSpPr txBox="1"/>
          <p:nvPr>
            <p:ph idx="1" type="body"/>
          </p:nvPr>
        </p:nvSpPr>
        <p:spPr>
          <a:xfrm>
            <a:off x="3347863" y="864108"/>
            <a:ext cx="5040487" cy="5120640"/>
          </a:xfrm>
          <a:prstGeom prst="rect">
            <a:avLst/>
          </a:prstGeom>
          <a:noFill/>
          <a:ln>
            <a:noFill/>
          </a:ln>
        </p:spPr>
        <p:txBody>
          <a:bodyPr anchorCtr="0" anchor="ctr" bIns="45700" lIns="91425" spcFirstLastPara="1" rIns="91425" wrap="square" tIns="45700">
            <a:normAutofit/>
          </a:bodyPr>
          <a:lstStyle/>
          <a:p>
            <a:pPr indent="0" lvl="0" marL="0" rtl="0" algn="just">
              <a:lnSpc>
                <a:spcPct val="90000"/>
              </a:lnSpc>
              <a:spcBef>
                <a:spcPts val="0"/>
              </a:spcBef>
              <a:spcAft>
                <a:spcPts val="0"/>
              </a:spcAft>
              <a:buSzPts val="2400"/>
              <a:buNone/>
            </a:pPr>
            <a:r>
              <a:rPr b="1" i="1" lang="fr-BE" sz="2400"/>
              <a:t>L</a:t>
            </a:r>
            <a:r>
              <a:rPr b="1" i="1" lang="fr-BE" sz="2400"/>
              <a:t>es commandes sont attribuées après comparaison de plusieurs offres d’opérateurs économiques différents. </a:t>
            </a:r>
            <a:endParaRPr/>
          </a:p>
          <a:p>
            <a:pPr indent="0" lvl="0" marL="0" rtl="0" algn="just">
              <a:lnSpc>
                <a:spcPct val="90000"/>
              </a:lnSpc>
              <a:spcBef>
                <a:spcPts val="1200"/>
              </a:spcBef>
              <a:spcAft>
                <a:spcPts val="0"/>
              </a:spcAft>
              <a:buSzPts val="2400"/>
              <a:buNone/>
            </a:pPr>
            <a:r>
              <a:t/>
            </a:r>
            <a:endParaRPr b="1" i="1" sz="2400"/>
          </a:p>
          <a:p>
            <a:pPr indent="0" lvl="0" marL="0" rtl="0" algn="just">
              <a:lnSpc>
                <a:spcPct val="90000"/>
              </a:lnSpc>
              <a:spcBef>
                <a:spcPts val="1200"/>
              </a:spcBef>
              <a:spcAft>
                <a:spcPts val="0"/>
              </a:spcAft>
              <a:buSzPts val="2400"/>
              <a:buNone/>
            </a:pPr>
            <a:r>
              <a:rPr b="1" lang="fr-BE" sz="2400"/>
              <a:t>Exemple: </a:t>
            </a:r>
            <a:r>
              <a:rPr lang="fr-BE" sz="2400"/>
              <a:t>Consultation de </a:t>
            </a:r>
            <a:r>
              <a:rPr b="1" lang="fr-BE" sz="2400"/>
              <a:t>plusieurs</a:t>
            </a:r>
            <a:r>
              <a:rPr lang="fr-BE" sz="2400"/>
              <a:t> soumissionnaires potentiels et conservation d’une preuve écrite, respect des règles de publicité  en fonction des différents seuils applicables,…</a:t>
            </a:r>
            <a:endParaRPr/>
          </a:p>
          <a:p>
            <a:pPr indent="-68579" lvl="0" marL="182880" rtl="0" algn="l">
              <a:lnSpc>
                <a:spcPct val="90000"/>
              </a:lnSpc>
              <a:spcBef>
                <a:spcPts val="1200"/>
              </a:spcBef>
              <a:spcAft>
                <a:spcPts val="0"/>
              </a:spcAft>
              <a:buSzPts val="1800"/>
              <a:buNone/>
            </a:pPr>
            <a:r>
              <a:t/>
            </a:r>
            <a:endParaRPr sz="1800"/>
          </a:p>
          <a:p>
            <a:pPr indent="-62229" lvl="0" marL="182880" rtl="0" algn="l">
              <a:lnSpc>
                <a:spcPct val="90000"/>
              </a:lnSpc>
              <a:spcBef>
                <a:spcPts val="1200"/>
              </a:spcBef>
              <a:spcAft>
                <a:spcPts val="0"/>
              </a:spcAft>
              <a:buSzPts val="1900"/>
              <a:buNone/>
            </a:pPr>
            <a:r>
              <a:t/>
            </a:r>
            <a:endParaRPr/>
          </a:p>
        </p:txBody>
      </p:sp>
      <p:sp>
        <p:nvSpPr>
          <p:cNvPr id="131" name="Google Shape;131;p5"/>
          <p:cNvSpPr/>
          <p:nvPr/>
        </p:nvSpPr>
        <p:spPr>
          <a:xfrm>
            <a:off x="2450169" y="3292950"/>
            <a:ext cx="792088" cy="504056"/>
          </a:xfrm>
          <a:prstGeom prst="rightArrow">
            <a:avLst>
              <a:gd fmla="val 50000" name="adj1"/>
              <a:gd fmla="val 50000" name="adj2"/>
            </a:avLst>
          </a:prstGeom>
          <a:solidFill>
            <a:srgbClr val="0000FF"/>
          </a:solidFill>
          <a:ln cap="flat" cmpd="sng" w="10775">
            <a:solidFill>
              <a:srgbClr val="00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FF"/>
              </a:solidFill>
              <a:latin typeface="Corbel"/>
              <a:ea typeface="Corbel"/>
              <a:cs typeface="Corbel"/>
              <a:sym typeface="Corbel"/>
            </a:endParaRPr>
          </a:p>
        </p:txBody>
      </p:sp>
      <p:sp>
        <p:nvSpPr>
          <p:cNvPr id="132" name="Google Shape;132;p5"/>
          <p:cNvSpPr/>
          <p:nvPr/>
        </p:nvSpPr>
        <p:spPr>
          <a:xfrm>
            <a:off x="2450169" y="980728"/>
            <a:ext cx="792088" cy="504056"/>
          </a:xfrm>
          <a:prstGeom prst="rightArrow">
            <a:avLst>
              <a:gd fmla="val 50000" name="adj1"/>
              <a:gd fmla="val 50000" name="adj2"/>
            </a:avLst>
          </a:prstGeom>
          <a:solidFill>
            <a:srgbClr val="0000FF"/>
          </a:solidFill>
          <a:ln cap="flat" cmpd="sng" w="10775">
            <a:solidFill>
              <a:srgbClr val="00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rbel"/>
              <a:ea typeface="Corbel"/>
              <a:cs typeface="Corbel"/>
              <a:sym typeface="Corbel"/>
            </a:endParaRPr>
          </a:p>
        </p:txBody>
      </p:sp>
      <p:pic>
        <p:nvPicPr>
          <p:cNvPr descr="Handshake" id="133" name="Google Shape;133;p5"/>
          <p:cNvPicPr preferRelativeResize="0"/>
          <p:nvPr/>
        </p:nvPicPr>
        <p:blipFill rotWithShape="1">
          <a:blip r:embed="rId3">
            <a:alphaModFix/>
          </a:blip>
          <a:srcRect b="0" l="0" r="0" t="0"/>
          <a:stretch/>
        </p:blipFill>
        <p:spPr>
          <a:xfrm>
            <a:off x="759859" y="3458302"/>
            <a:ext cx="914400" cy="914400"/>
          </a:xfrm>
          <a:prstGeom prst="rect">
            <a:avLst/>
          </a:prstGeom>
          <a:noFill/>
          <a:ln>
            <a:noFill/>
          </a:ln>
        </p:spPr>
      </p:pic>
      <p:pic>
        <p:nvPicPr>
          <p:cNvPr id="134" name="Google Shape;134;p5"/>
          <p:cNvPicPr preferRelativeResize="0"/>
          <p:nvPr/>
        </p:nvPicPr>
        <p:blipFill rotWithShape="1">
          <a:blip r:embed="rId4">
            <a:alphaModFix/>
          </a:blip>
          <a:srcRect b="0" l="0" r="0" t="0"/>
          <a:stretch/>
        </p:blipFill>
        <p:spPr>
          <a:xfrm>
            <a:off x="65966" y="5901191"/>
            <a:ext cx="3176291" cy="91447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6"/>
          <p:cNvSpPr txBox="1"/>
          <p:nvPr>
            <p:ph type="title"/>
          </p:nvPr>
        </p:nvSpPr>
        <p:spPr>
          <a:xfrm>
            <a:off x="229321" y="692696"/>
            <a:ext cx="2210612"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b="1" lang="fr-BE"/>
              <a:t>Principe d’EGALITE</a:t>
            </a:r>
            <a:endParaRPr/>
          </a:p>
        </p:txBody>
      </p:sp>
      <p:sp>
        <p:nvSpPr>
          <p:cNvPr id="140" name="Google Shape;140;p6"/>
          <p:cNvSpPr txBox="1"/>
          <p:nvPr>
            <p:ph idx="1" type="body"/>
          </p:nvPr>
        </p:nvSpPr>
        <p:spPr>
          <a:xfrm>
            <a:off x="2901950" y="864108"/>
            <a:ext cx="5623705" cy="5120640"/>
          </a:xfrm>
          <a:prstGeom prst="rect">
            <a:avLst/>
          </a:prstGeom>
          <a:noFill/>
          <a:ln>
            <a:noFill/>
          </a:ln>
        </p:spPr>
        <p:txBody>
          <a:bodyPr anchorCtr="0" anchor="ctr" bIns="45700" lIns="91425" spcFirstLastPara="1" rIns="91425" wrap="square" tIns="45700">
            <a:noAutofit/>
          </a:bodyPr>
          <a:lstStyle/>
          <a:p>
            <a:pPr indent="0" lvl="1" marL="502919" rtl="0" algn="just">
              <a:lnSpc>
                <a:spcPct val="115000"/>
              </a:lnSpc>
              <a:spcBef>
                <a:spcPts val="0"/>
              </a:spcBef>
              <a:spcAft>
                <a:spcPts val="0"/>
              </a:spcAft>
              <a:buSzPts val="2000"/>
              <a:buNone/>
            </a:pPr>
            <a:r>
              <a:rPr b="1" i="1" lang="fr-BE" sz="2000">
                <a:solidFill>
                  <a:schemeClr val="dk1"/>
                </a:solidFill>
              </a:rPr>
              <a:t>Le</a:t>
            </a:r>
            <a:r>
              <a:rPr b="1" i="1" lang="fr-BE" sz="2000">
                <a:solidFill>
                  <a:schemeClr val="dk1"/>
                </a:solidFill>
              </a:rPr>
              <a:t>s personnes se trouvant dans une même situation doivent recevoir un même traitement.  Une différence de traitement doit donc être justifiée de façon objective et raisonnable. </a:t>
            </a:r>
            <a:endParaRPr b="1" sz="2000">
              <a:solidFill>
                <a:schemeClr val="dk1"/>
              </a:solidFill>
            </a:endParaRPr>
          </a:p>
          <a:p>
            <a:pPr indent="0" lvl="1" marL="502919" rtl="0" algn="just">
              <a:lnSpc>
                <a:spcPct val="115000"/>
              </a:lnSpc>
              <a:spcBef>
                <a:spcPts val="1250"/>
              </a:spcBef>
              <a:spcAft>
                <a:spcPts val="0"/>
              </a:spcAft>
              <a:buSzPts val="2000"/>
              <a:buNone/>
            </a:pPr>
            <a:r>
              <a:t/>
            </a:r>
            <a:endParaRPr b="1" sz="2000">
              <a:solidFill>
                <a:schemeClr val="dk1"/>
              </a:solidFill>
            </a:endParaRPr>
          </a:p>
          <a:p>
            <a:pPr indent="0" lvl="1" marL="502919" rtl="0" algn="just">
              <a:lnSpc>
                <a:spcPct val="115000"/>
              </a:lnSpc>
              <a:spcBef>
                <a:spcPts val="1250"/>
              </a:spcBef>
              <a:spcAft>
                <a:spcPts val="0"/>
              </a:spcAft>
              <a:buSzPts val="2000"/>
              <a:buNone/>
            </a:pPr>
            <a:r>
              <a:rPr b="1" lang="fr-BE" sz="2000">
                <a:solidFill>
                  <a:schemeClr val="dk1"/>
                </a:solidFill>
              </a:rPr>
              <a:t>Exemple: </a:t>
            </a:r>
            <a:r>
              <a:rPr lang="fr-BE" sz="2000">
                <a:solidFill>
                  <a:schemeClr val="dk1"/>
                </a:solidFill>
              </a:rPr>
              <a:t>Indication claire des critères de sélection, d’accès au marché et d’attribution. </a:t>
            </a:r>
            <a:endParaRPr/>
          </a:p>
          <a:p>
            <a:pPr indent="0" lvl="1" marL="502919" rtl="0" algn="just">
              <a:lnSpc>
                <a:spcPct val="115000"/>
              </a:lnSpc>
              <a:spcBef>
                <a:spcPts val="1250"/>
              </a:spcBef>
              <a:spcAft>
                <a:spcPts val="0"/>
              </a:spcAft>
              <a:buSzPts val="1600"/>
              <a:buNone/>
            </a:pPr>
            <a:r>
              <a:t/>
            </a:r>
            <a:endParaRPr sz="1600">
              <a:solidFill>
                <a:schemeClr val="dk1"/>
              </a:solidFill>
            </a:endParaRPr>
          </a:p>
          <a:p>
            <a:pPr indent="0" lvl="1" marL="502919" rtl="0" algn="just">
              <a:lnSpc>
                <a:spcPct val="115000"/>
              </a:lnSpc>
              <a:spcBef>
                <a:spcPts val="1250"/>
              </a:spcBef>
              <a:spcAft>
                <a:spcPts val="0"/>
              </a:spcAft>
              <a:buSzPts val="1200"/>
              <a:buNone/>
            </a:pPr>
            <a:r>
              <a:t/>
            </a:r>
            <a:endParaRPr i="1" sz="1200">
              <a:solidFill>
                <a:schemeClr val="dk1"/>
              </a:solidFill>
            </a:endParaRPr>
          </a:p>
        </p:txBody>
      </p:sp>
      <p:pic>
        <p:nvPicPr>
          <p:cNvPr descr="SPRB FR RGB 300dpi.jpg" id="141" name="Google Shape;141;p6"/>
          <p:cNvPicPr preferRelativeResize="0"/>
          <p:nvPr/>
        </p:nvPicPr>
        <p:blipFill rotWithShape="1">
          <a:blip r:embed="rId3">
            <a:alphaModFix/>
          </a:blip>
          <a:srcRect b="0" l="0" r="0" t="0"/>
          <a:stretch/>
        </p:blipFill>
        <p:spPr>
          <a:xfrm>
            <a:off x="107950" y="5942013"/>
            <a:ext cx="3175000" cy="915987"/>
          </a:xfrm>
          <a:prstGeom prst="rect">
            <a:avLst/>
          </a:prstGeom>
          <a:noFill/>
          <a:ln>
            <a:noFill/>
          </a:ln>
        </p:spPr>
      </p:pic>
      <p:pic>
        <p:nvPicPr>
          <p:cNvPr descr="Scales of justice" id="142" name="Google Shape;142;p6"/>
          <p:cNvPicPr preferRelativeResize="0"/>
          <p:nvPr/>
        </p:nvPicPr>
        <p:blipFill rotWithShape="1">
          <a:blip r:embed="rId4">
            <a:alphaModFix/>
          </a:blip>
          <a:srcRect b="0" l="0" r="0" t="0"/>
          <a:stretch/>
        </p:blipFill>
        <p:spPr>
          <a:xfrm>
            <a:off x="712862" y="3424428"/>
            <a:ext cx="792088" cy="792088"/>
          </a:xfrm>
          <a:prstGeom prst="rect">
            <a:avLst/>
          </a:prstGeom>
          <a:noFill/>
          <a:ln>
            <a:noFill/>
          </a:ln>
        </p:spPr>
      </p:pic>
      <p:sp>
        <p:nvSpPr>
          <p:cNvPr id="143" name="Google Shape;143;p6"/>
          <p:cNvSpPr/>
          <p:nvPr/>
        </p:nvSpPr>
        <p:spPr>
          <a:xfrm>
            <a:off x="2552972" y="1428952"/>
            <a:ext cx="792000" cy="504000"/>
          </a:xfrm>
          <a:prstGeom prst="rightArrow">
            <a:avLst>
              <a:gd fmla="val 50000" name="adj1"/>
              <a:gd fmla="val 50000" name="adj2"/>
            </a:avLst>
          </a:prstGeom>
          <a:solidFill>
            <a:srgbClr val="0000FF"/>
          </a:solidFill>
          <a:ln cap="flat" cmpd="sng" w="10775">
            <a:solidFill>
              <a:srgbClr val="00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FF"/>
              </a:solidFill>
              <a:latin typeface="Corbel"/>
              <a:ea typeface="Corbel"/>
              <a:cs typeface="Corbel"/>
              <a:sym typeface="Corbel"/>
            </a:endParaRPr>
          </a:p>
        </p:txBody>
      </p:sp>
      <p:sp>
        <p:nvSpPr>
          <p:cNvPr id="144" name="Google Shape;144;p6"/>
          <p:cNvSpPr/>
          <p:nvPr/>
        </p:nvSpPr>
        <p:spPr>
          <a:xfrm>
            <a:off x="2439933" y="4394425"/>
            <a:ext cx="792088" cy="504056"/>
          </a:xfrm>
          <a:prstGeom prst="rightArrow">
            <a:avLst>
              <a:gd fmla="val 50000" name="adj1"/>
              <a:gd fmla="val 50000" name="adj2"/>
            </a:avLst>
          </a:prstGeom>
          <a:solidFill>
            <a:srgbClr val="0000FF"/>
          </a:solidFill>
          <a:ln cap="flat" cmpd="sng" w="10775">
            <a:solidFill>
              <a:srgbClr val="00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FF"/>
              </a:solidFill>
              <a:latin typeface="Corbel"/>
              <a:ea typeface="Corbel"/>
              <a:cs typeface="Corbel"/>
              <a:sym typeface="Corbe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descr="SPRB FR RGB 300dpi.jpg" id="149" name="Google Shape;149;p7"/>
          <p:cNvPicPr preferRelativeResize="0"/>
          <p:nvPr/>
        </p:nvPicPr>
        <p:blipFill rotWithShape="1">
          <a:blip r:embed="rId3">
            <a:alphaModFix/>
          </a:blip>
          <a:srcRect b="0" l="0" r="0" t="0"/>
          <a:stretch/>
        </p:blipFill>
        <p:spPr>
          <a:xfrm>
            <a:off x="107950" y="5942013"/>
            <a:ext cx="3175000" cy="915987"/>
          </a:xfrm>
          <a:prstGeom prst="rect">
            <a:avLst/>
          </a:prstGeom>
          <a:noFill/>
          <a:ln>
            <a:noFill/>
          </a:ln>
        </p:spPr>
      </p:pic>
      <p:sp>
        <p:nvSpPr>
          <p:cNvPr id="150" name="Google Shape;150;p7"/>
          <p:cNvSpPr txBox="1"/>
          <p:nvPr>
            <p:ph type="title"/>
          </p:nvPr>
        </p:nvSpPr>
        <p:spPr>
          <a:xfrm>
            <a:off x="120470" y="1123836"/>
            <a:ext cx="2279882"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2400"/>
              <a:buFont typeface="Corbel"/>
              <a:buNone/>
            </a:pPr>
            <a:r>
              <a:rPr lang="fr-BE" sz="2400"/>
              <a:t>Principe de TRANSPARENCE</a:t>
            </a:r>
            <a:endParaRPr/>
          </a:p>
        </p:txBody>
      </p:sp>
      <p:sp>
        <p:nvSpPr>
          <p:cNvPr id="151" name="Google Shape;151;p7"/>
          <p:cNvSpPr txBox="1"/>
          <p:nvPr>
            <p:ph idx="1" type="body"/>
          </p:nvPr>
        </p:nvSpPr>
        <p:spPr>
          <a:xfrm>
            <a:off x="3419871" y="864108"/>
            <a:ext cx="5400601" cy="5120640"/>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SzPts val="2400"/>
              <a:buNone/>
            </a:pPr>
            <a:r>
              <a:rPr b="1" i="1" lang="fr-BE" sz="2400">
                <a:solidFill>
                  <a:schemeClr val="dk1"/>
                </a:solidFill>
              </a:rPr>
              <a:t>L</a:t>
            </a:r>
            <a:r>
              <a:rPr b="1" i="1" lang="fr-BE" sz="2400">
                <a:solidFill>
                  <a:schemeClr val="dk1"/>
                </a:solidFill>
              </a:rPr>
              <a:t>es éléments pris en considération dans les offres par le pouvoir adjudicateur sont communiqués à l’avance. </a:t>
            </a:r>
            <a:endParaRPr b="1" i="1" sz="2400">
              <a:solidFill>
                <a:schemeClr val="dk1"/>
              </a:solidFill>
            </a:endParaRPr>
          </a:p>
          <a:p>
            <a:pPr indent="0" lvl="0" marL="0" rtl="0" algn="just">
              <a:lnSpc>
                <a:spcPct val="90000"/>
              </a:lnSpc>
              <a:spcBef>
                <a:spcPts val="0"/>
              </a:spcBef>
              <a:spcAft>
                <a:spcPts val="0"/>
              </a:spcAft>
              <a:buSzPts val="2400"/>
              <a:buNone/>
            </a:pPr>
            <a:r>
              <a:t/>
            </a:r>
            <a:endParaRPr b="1" i="1" sz="2400">
              <a:solidFill>
                <a:schemeClr val="dk1"/>
              </a:solidFill>
            </a:endParaRPr>
          </a:p>
          <a:p>
            <a:pPr indent="0" lvl="0" marL="0" rtl="0" algn="just">
              <a:lnSpc>
                <a:spcPct val="90000"/>
              </a:lnSpc>
              <a:spcBef>
                <a:spcPts val="0"/>
              </a:spcBef>
              <a:spcAft>
                <a:spcPts val="0"/>
              </a:spcAft>
              <a:buSzPts val="2400"/>
              <a:buNone/>
            </a:pPr>
            <a:r>
              <a:rPr b="1" i="1" lang="fr-BE" sz="2400">
                <a:solidFill>
                  <a:schemeClr val="dk1"/>
                </a:solidFill>
              </a:rPr>
              <a:t>Une trace est conservée pour chaque étape/décision.</a:t>
            </a:r>
            <a:endParaRPr b="1" i="1" sz="2400">
              <a:solidFill>
                <a:schemeClr val="dk1"/>
              </a:solidFill>
            </a:endParaRPr>
          </a:p>
          <a:p>
            <a:pPr indent="0" lvl="0" marL="0" rtl="0" algn="just">
              <a:lnSpc>
                <a:spcPct val="90000"/>
              </a:lnSpc>
              <a:spcBef>
                <a:spcPts val="1200"/>
              </a:spcBef>
              <a:spcAft>
                <a:spcPts val="0"/>
              </a:spcAft>
              <a:buSzPts val="2400"/>
              <a:buNone/>
            </a:pPr>
            <a:r>
              <a:t/>
            </a:r>
            <a:endParaRPr b="1" i="1" sz="2400">
              <a:solidFill>
                <a:schemeClr val="dk1"/>
              </a:solidFill>
            </a:endParaRPr>
          </a:p>
          <a:p>
            <a:pPr indent="0" lvl="0" marL="0" rtl="0" algn="just">
              <a:lnSpc>
                <a:spcPct val="90000"/>
              </a:lnSpc>
              <a:spcBef>
                <a:spcPts val="1200"/>
              </a:spcBef>
              <a:spcAft>
                <a:spcPts val="0"/>
              </a:spcAft>
              <a:buSzPts val="2400"/>
              <a:buNone/>
            </a:pPr>
            <a:r>
              <a:rPr b="1" lang="fr-BE" sz="2400">
                <a:solidFill>
                  <a:schemeClr val="dk1"/>
                </a:solidFill>
              </a:rPr>
              <a:t>Exemples: </a:t>
            </a:r>
            <a:r>
              <a:rPr lang="fr-BE" sz="2400">
                <a:solidFill>
                  <a:schemeClr val="dk1"/>
                </a:solidFill>
              </a:rPr>
              <a:t>Passation des marchés publics en ligne, rapport d’attribution détaillé,…  </a:t>
            </a:r>
            <a:endParaRPr/>
          </a:p>
        </p:txBody>
      </p:sp>
      <p:pic>
        <p:nvPicPr>
          <p:cNvPr descr="Glasses" id="152" name="Google Shape;152;p7"/>
          <p:cNvPicPr preferRelativeResize="0"/>
          <p:nvPr/>
        </p:nvPicPr>
        <p:blipFill rotWithShape="1">
          <a:blip r:embed="rId4">
            <a:alphaModFix/>
          </a:blip>
          <a:srcRect b="0" l="0" r="0" t="0"/>
          <a:stretch/>
        </p:blipFill>
        <p:spPr>
          <a:xfrm>
            <a:off x="683568" y="3547864"/>
            <a:ext cx="914400" cy="914400"/>
          </a:xfrm>
          <a:prstGeom prst="rect">
            <a:avLst/>
          </a:prstGeom>
          <a:noFill/>
          <a:ln>
            <a:noFill/>
          </a:ln>
        </p:spPr>
      </p:pic>
      <p:sp>
        <p:nvSpPr>
          <p:cNvPr id="153" name="Google Shape;153;p7"/>
          <p:cNvSpPr/>
          <p:nvPr/>
        </p:nvSpPr>
        <p:spPr>
          <a:xfrm>
            <a:off x="2709108" y="1562677"/>
            <a:ext cx="792000" cy="504000"/>
          </a:xfrm>
          <a:prstGeom prst="rightArrow">
            <a:avLst>
              <a:gd fmla="val 50000" name="adj1"/>
              <a:gd fmla="val 50000" name="adj2"/>
            </a:avLst>
          </a:prstGeom>
          <a:solidFill>
            <a:srgbClr val="0000FF"/>
          </a:solidFill>
          <a:ln cap="flat" cmpd="sng" w="10775">
            <a:solidFill>
              <a:srgbClr val="00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FF"/>
              </a:solidFill>
              <a:latin typeface="Corbel"/>
              <a:ea typeface="Corbel"/>
              <a:cs typeface="Corbel"/>
              <a:sym typeface="Corbel"/>
            </a:endParaRPr>
          </a:p>
        </p:txBody>
      </p:sp>
      <p:sp>
        <p:nvSpPr>
          <p:cNvPr id="154" name="Google Shape;154;p7"/>
          <p:cNvSpPr/>
          <p:nvPr/>
        </p:nvSpPr>
        <p:spPr>
          <a:xfrm>
            <a:off x="2627783" y="4462264"/>
            <a:ext cx="792088" cy="504056"/>
          </a:xfrm>
          <a:prstGeom prst="rightArrow">
            <a:avLst>
              <a:gd fmla="val 50000" name="adj1"/>
              <a:gd fmla="val 50000" name="adj2"/>
            </a:avLst>
          </a:prstGeom>
          <a:solidFill>
            <a:srgbClr val="0000FF"/>
          </a:solidFill>
          <a:ln cap="flat" cmpd="sng" w="10775">
            <a:solidFill>
              <a:srgbClr val="00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FF"/>
              </a:solidFill>
              <a:latin typeface="Corbel"/>
              <a:ea typeface="Corbel"/>
              <a:cs typeface="Corbel"/>
              <a:sym typeface="Corbel"/>
            </a:endParaRPr>
          </a:p>
        </p:txBody>
      </p:sp>
      <p:sp>
        <p:nvSpPr>
          <p:cNvPr id="155" name="Google Shape;155;p7"/>
          <p:cNvSpPr/>
          <p:nvPr/>
        </p:nvSpPr>
        <p:spPr>
          <a:xfrm>
            <a:off x="2709108" y="2925002"/>
            <a:ext cx="792000" cy="504000"/>
          </a:xfrm>
          <a:prstGeom prst="rightArrow">
            <a:avLst>
              <a:gd fmla="val 50000" name="adj1"/>
              <a:gd fmla="val 50000" name="adj2"/>
            </a:avLst>
          </a:prstGeom>
          <a:solidFill>
            <a:srgbClr val="0000FF"/>
          </a:solidFill>
          <a:ln cap="flat" cmpd="sng" w="10775">
            <a:solidFill>
              <a:srgbClr val="00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FF"/>
              </a:solidFill>
              <a:latin typeface="Corbel"/>
              <a:ea typeface="Corbel"/>
              <a:cs typeface="Corbel"/>
              <a:sym typeface="Corbe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0"/>
          <p:cNvSpPr txBox="1"/>
          <p:nvPr>
            <p:ph type="title"/>
          </p:nvPr>
        </p:nvSpPr>
        <p:spPr>
          <a:xfrm>
            <a:off x="755649" y="1123838"/>
            <a:ext cx="1644652"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00FF"/>
              </a:buClr>
              <a:buSzPts val="3000"/>
              <a:buFont typeface="Corbel"/>
              <a:buNone/>
            </a:pPr>
            <a:r>
              <a:rPr b="1" lang="fr-BE">
                <a:solidFill>
                  <a:srgbClr val="0000FF"/>
                </a:solidFill>
              </a:rPr>
              <a:t>Bien évaluer ses besoins futurs</a:t>
            </a:r>
            <a:endParaRPr/>
          </a:p>
        </p:txBody>
      </p:sp>
      <p:sp>
        <p:nvSpPr>
          <p:cNvPr id="161" name="Google Shape;161;p10"/>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a:bodyPr>
          <a:lstStyle/>
          <a:p>
            <a:pPr indent="-182880" lvl="0" marL="182880" rtl="0" algn="l">
              <a:lnSpc>
                <a:spcPct val="90000"/>
              </a:lnSpc>
              <a:spcBef>
                <a:spcPts val="0"/>
              </a:spcBef>
              <a:spcAft>
                <a:spcPts val="0"/>
              </a:spcAft>
              <a:buClr>
                <a:srgbClr val="0000FF"/>
              </a:buClr>
              <a:buSzPts val="1900"/>
              <a:buFont typeface="Noto Sans Symbols"/>
              <a:buChar char="❖"/>
            </a:pPr>
            <a:r>
              <a:rPr lang="fr-BE"/>
              <a:t> </a:t>
            </a:r>
            <a:r>
              <a:rPr b="1" lang="fr-BE" sz="2000"/>
              <a:t>Identifiez vos besoins précisément</a:t>
            </a:r>
            <a:endParaRPr/>
          </a:p>
          <a:p>
            <a:pPr indent="-182880" lvl="0" marL="182880" rtl="0" algn="l">
              <a:lnSpc>
                <a:spcPct val="90000"/>
              </a:lnSpc>
              <a:spcBef>
                <a:spcPts val="1200"/>
              </a:spcBef>
              <a:spcAft>
                <a:spcPts val="0"/>
              </a:spcAft>
              <a:buClr>
                <a:srgbClr val="0000FF"/>
              </a:buClr>
              <a:buSzPts val="2000"/>
              <a:buFont typeface="Noto Sans Symbols"/>
              <a:buChar char="❖"/>
            </a:pPr>
            <a:r>
              <a:rPr b="1" lang="fr-BE" sz="2000"/>
              <a:t>Evaluez avec attention le montant de vos besoins (Impact sur le choix de la procédure)</a:t>
            </a:r>
            <a:endParaRPr/>
          </a:p>
          <a:p>
            <a:pPr indent="-182880" lvl="0" marL="182880" rtl="0" algn="l">
              <a:lnSpc>
                <a:spcPct val="90000"/>
              </a:lnSpc>
              <a:spcBef>
                <a:spcPts val="1200"/>
              </a:spcBef>
              <a:spcAft>
                <a:spcPts val="0"/>
              </a:spcAft>
              <a:buClr>
                <a:srgbClr val="0000FF"/>
              </a:buClr>
              <a:buSzPts val="2000"/>
              <a:buFont typeface="Noto Sans Symbols"/>
              <a:buChar char="❖"/>
            </a:pPr>
            <a:r>
              <a:rPr b="1" lang="fr-BE" sz="2000"/>
              <a:t>Erreur type rencontrée lorsqu’on sous-estime ces étapes:</a:t>
            </a:r>
            <a:endParaRPr/>
          </a:p>
          <a:p>
            <a:pPr indent="0" lvl="0" marL="0" rtl="0" algn="l">
              <a:lnSpc>
                <a:spcPct val="90000"/>
              </a:lnSpc>
              <a:spcBef>
                <a:spcPts val="1200"/>
              </a:spcBef>
              <a:spcAft>
                <a:spcPts val="0"/>
              </a:spcAft>
              <a:buClr>
                <a:srgbClr val="0000FF"/>
              </a:buClr>
              <a:buSzPts val="2000"/>
              <a:buNone/>
            </a:pPr>
            <a:r>
              <a:t/>
            </a:r>
            <a:endParaRPr sz="2000"/>
          </a:p>
          <a:p>
            <a:pPr indent="0" lvl="0" marL="0" rtl="0" algn="l">
              <a:lnSpc>
                <a:spcPct val="90000"/>
              </a:lnSpc>
              <a:spcBef>
                <a:spcPts val="1200"/>
              </a:spcBef>
              <a:spcAft>
                <a:spcPts val="0"/>
              </a:spcAft>
              <a:buClr>
                <a:srgbClr val="0000FF"/>
              </a:buClr>
              <a:buSzPts val="2000"/>
              <a:buNone/>
            </a:pPr>
            <a:r>
              <a:rPr i="1" lang="fr-BE" sz="2000"/>
              <a:t>« J’ai BESOIN d’acheter une imprimante pour imprimer des documents=&gt; mauvaise identification du besoin, ici le vrai besoin est de pouvoir imprimer des documents et donc mon marché va s’élargir et je vais analyser les opportunités suivantes: acheter/louer/prendre un leasing particulier/… ».</a:t>
            </a:r>
            <a:endParaRPr/>
          </a:p>
          <a:p>
            <a:pPr indent="0" lvl="0" marL="0" rtl="0" algn="l">
              <a:lnSpc>
                <a:spcPct val="90000"/>
              </a:lnSpc>
              <a:spcBef>
                <a:spcPts val="1200"/>
              </a:spcBef>
              <a:spcAft>
                <a:spcPts val="0"/>
              </a:spcAft>
              <a:buClr>
                <a:srgbClr val="0000FF"/>
              </a:buClr>
              <a:buSzPts val="1900"/>
              <a:buNone/>
            </a:pPr>
            <a:r>
              <a:t/>
            </a:r>
            <a:endParaRPr i="1"/>
          </a:p>
        </p:txBody>
      </p:sp>
      <p:sp>
        <p:nvSpPr>
          <p:cNvPr id="162" name="Google Shape;162;p10"/>
          <p:cNvSpPr/>
          <p:nvPr/>
        </p:nvSpPr>
        <p:spPr>
          <a:xfrm>
            <a:off x="107504" y="3140968"/>
            <a:ext cx="576064" cy="360040"/>
          </a:xfrm>
          <a:prstGeom prst="rightArrow">
            <a:avLst>
              <a:gd fmla="val 50000" name="adj1"/>
              <a:gd fmla="val 50000" name="adj2"/>
            </a:avLst>
          </a:prstGeom>
          <a:solidFill>
            <a:schemeClr val="accent2"/>
          </a:solidFill>
          <a:ln cap="flat" cmpd="sng" w="10775">
            <a:solidFill>
              <a:srgbClr val="B6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FFE397"/>
              </a:solidFill>
              <a:latin typeface="Corbel"/>
              <a:ea typeface="Corbel"/>
              <a:cs typeface="Corbel"/>
              <a:sym typeface="Corbe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1"/>
          <p:cNvSpPr txBox="1"/>
          <p:nvPr>
            <p:ph type="title"/>
          </p:nvPr>
        </p:nvSpPr>
        <p:spPr>
          <a:xfrm>
            <a:off x="179512" y="1123838"/>
            <a:ext cx="2220789"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lang="fr-BE"/>
              <a:t>Désigner une équipe chargée de la gestion du marché en évitant les conflits d’intérêts</a:t>
            </a:r>
            <a:endParaRPr/>
          </a:p>
        </p:txBody>
      </p:sp>
      <p:sp>
        <p:nvSpPr>
          <p:cNvPr id="168" name="Google Shape;168;p11"/>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a:bodyPr>
          <a:lstStyle/>
          <a:p>
            <a:pPr indent="-182880" lvl="0" marL="182880" rtl="0" algn="just">
              <a:lnSpc>
                <a:spcPct val="90000"/>
              </a:lnSpc>
              <a:spcBef>
                <a:spcPts val="0"/>
              </a:spcBef>
              <a:spcAft>
                <a:spcPts val="0"/>
              </a:spcAft>
              <a:buSzPts val="1900"/>
              <a:buFont typeface="Noto Sans Symbols"/>
              <a:buChar char="❖"/>
            </a:pPr>
            <a:r>
              <a:rPr lang="fr-BE"/>
              <a:t>Il est nécessaire de </a:t>
            </a:r>
            <a:r>
              <a:rPr b="1" lang="fr-BE"/>
              <a:t>désigner une équipe en interne responsable de la gestion du marché </a:t>
            </a:r>
            <a:r>
              <a:rPr lang="fr-BE"/>
              <a:t>depuis sa passation jusqu’à son exécution afin de pouvoir bénéficier des différentes expertises (techniques, achats, administratives,…) nécessaires. Ces connaissances sont cruciales pour la réussite du marché ainsi que pour éviter des coûts supplémentaires.</a:t>
            </a:r>
            <a:endParaRPr/>
          </a:p>
          <a:p>
            <a:pPr indent="-182880" lvl="0" marL="182880" rtl="0" algn="just">
              <a:lnSpc>
                <a:spcPct val="90000"/>
              </a:lnSpc>
              <a:spcBef>
                <a:spcPts val="1200"/>
              </a:spcBef>
              <a:spcAft>
                <a:spcPts val="0"/>
              </a:spcAft>
              <a:buSzPts val="1900"/>
              <a:buFont typeface="Noto Sans Symbols"/>
              <a:buChar char="❖"/>
            </a:pPr>
            <a:r>
              <a:rPr lang="fr-BE"/>
              <a:t>Lorsque vous devez passer un marché qui dépasse vos champs de compétences, </a:t>
            </a:r>
            <a:r>
              <a:rPr b="1" lang="fr-BE"/>
              <a:t>il faut parfois s’adjoindre les services d’experts externes</a:t>
            </a:r>
            <a:r>
              <a:rPr lang="fr-BE"/>
              <a: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2"/>
          <p:cNvSpPr txBox="1"/>
          <p:nvPr>
            <p:ph type="title"/>
          </p:nvPr>
        </p:nvSpPr>
        <p:spPr>
          <a:xfrm>
            <a:off x="611561" y="1123838"/>
            <a:ext cx="1944216"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600"/>
              <a:buFont typeface="Corbel"/>
              <a:buNone/>
            </a:pPr>
            <a:r>
              <a:rPr lang="fr-BE" sz="3600"/>
              <a:t>Les conflits d’intérêts</a:t>
            </a:r>
            <a:endParaRPr/>
          </a:p>
        </p:txBody>
      </p:sp>
      <p:sp>
        <p:nvSpPr>
          <p:cNvPr id="174" name="Google Shape;174;p12"/>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a:bodyPr>
          <a:lstStyle/>
          <a:p>
            <a:pPr indent="-71310" lvl="0" marL="182880" rtl="0" algn="l">
              <a:lnSpc>
                <a:spcPct val="90000"/>
              </a:lnSpc>
              <a:spcBef>
                <a:spcPts val="0"/>
              </a:spcBef>
              <a:spcAft>
                <a:spcPts val="0"/>
              </a:spcAft>
              <a:buSzPts val="1900"/>
              <a:buFont typeface="Noto Sans Symbols"/>
              <a:buNone/>
            </a:pPr>
            <a:r>
              <a:t/>
            </a:r>
            <a:endParaRPr/>
          </a:p>
          <a:p>
            <a:pPr indent="-191960" lvl="0" marL="182880" rtl="0" algn="just">
              <a:lnSpc>
                <a:spcPct val="90000"/>
              </a:lnSpc>
              <a:spcBef>
                <a:spcPts val="1200"/>
              </a:spcBef>
              <a:spcAft>
                <a:spcPts val="0"/>
              </a:spcAft>
              <a:buSzPts val="1900"/>
              <a:buFont typeface="Noto Sans Symbols"/>
              <a:buChar char="❖"/>
            </a:pPr>
            <a:r>
              <a:rPr lang="fr-BE"/>
              <a:t>Lors de l’établissement de cette équipe, il faut </a:t>
            </a:r>
            <a:r>
              <a:rPr b="1" lang="fr-BE"/>
              <a:t>veiller à exclure toute personne pouvant être en conflit d’intérêt.</a:t>
            </a:r>
            <a:endParaRPr/>
          </a:p>
          <a:p>
            <a:pPr indent="-191960" lvl="0" marL="182880" rtl="0" algn="just">
              <a:lnSpc>
                <a:spcPct val="90000"/>
              </a:lnSpc>
              <a:spcBef>
                <a:spcPts val="1200"/>
              </a:spcBef>
              <a:spcAft>
                <a:spcPts val="0"/>
              </a:spcAft>
              <a:buSzPts val="1900"/>
              <a:buFont typeface="Noto Sans Symbols"/>
              <a:buChar char="❖"/>
            </a:pPr>
            <a:r>
              <a:rPr lang="fr-BE"/>
              <a:t>Voir atelier dédié</a:t>
            </a:r>
            <a:endParaRPr/>
          </a:p>
          <a:p>
            <a:pPr indent="-191960" lvl="0" marL="182880" rtl="0" algn="just">
              <a:lnSpc>
                <a:spcPct val="90000"/>
              </a:lnSpc>
              <a:spcBef>
                <a:spcPts val="1200"/>
              </a:spcBef>
              <a:spcAft>
                <a:spcPts val="0"/>
              </a:spcAft>
              <a:buSzPts val="1900"/>
              <a:buFont typeface="Noto Sans Symbols"/>
              <a:buChar char="❖"/>
            </a:pPr>
            <a:r>
              <a:rPr b="1" lang="fr-BE">
                <a:solidFill>
                  <a:srgbClr val="FF0000"/>
                </a:solidFill>
              </a:rPr>
              <a:t>ATTENTION</a:t>
            </a:r>
            <a:r>
              <a:rPr b="1" lang="fr-BE"/>
              <a:t>:</a:t>
            </a:r>
            <a:r>
              <a:rPr lang="fr-BE"/>
              <a:t> des conflits d’intérêts non déclarés entraînent des corrections financières!</a:t>
            </a:r>
            <a:endParaRPr/>
          </a:p>
          <a:p>
            <a:pPr indent="-71310" lvl="0" marL="182880" rtl="0" algn="l">
              <a:lnSpc>
                <a:spcPct val="90000"/>
              </a:lnSpc>
              <a:spcBef>
                <a:spcPts val="1200"/>
              </a:spcBef>
              <a:spcAft>
                <a:spcPts val="0"/>
              </a:spcAft>
              <a:buSzPts val="1900"/>
              <a:buNone/>
            </a:pPr>
            <a:r>
              <a:t/>
            </a:r>
            <a:endParaRPr/>
          </a:p>
        </p:txBody>
      </p:sp>
      <p:sp>
        <p:nvSpPr>
          <p:cNvPr id="175" name="Google Shape;175;p12"/>
          <p:cNvSpPr/>
          <p:nvPr/>
        </p:nvSpPr>
        <p:spPr>
          <a:xfrm>
            <a:off x="107504" y="3140968"/>
            <a:ext cx="576064" cy="360040"/>
          </a:xfrm>
          <a:prstGeom prst="rightArrow">
            <a:avLst>
              <a:gd fmla="val 50000" name="adj1"/>
              <a:gd fmla="val 50000" name="adj2"/>
            </a:avLst>
          </a:prstGeom>
          <a:solidFill>
            <a:schemeClr val="accent2"/>
          </a:solidFill>
          <a:ln cap="flat" cmpd="sng" w="10775">
            <a:solidFill>
              <a:srgbClr val="B6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FFE397"/>
              </a:solidFill>
              <a:latin typeface="Corbel"/>
              <a:ea typeface="Corbel"/>
              <a:cs typeface="Corbel"/>
              <a:sym typeface="Corbe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6"/>
          <p:cNvSpPr txBox="1"/>
          <p:nvPr>
            <p:ph type="title"/>
          </p:nvPr>
        </p:nvSpPr>
        <p:spPr>
          <a:xfrm>
            <a:off x="683567" y="1123838"/>
            <a:ext cx="1716733"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lang="fr-BE"/>
              <a:t>Marché unique ou marché à lots</a:t>
            </a:r>
            <a:endParaRPr/>
          </a:p>
        </p:txBody>
      </p:sp>
      <p:sp>
        <p:nvSpPr>
          <p:cNvPr id="181" name="Google Shape;181;p16"/>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a:bodyPr>
          <a:lstStyle/>
          <a:p>
            <a:pPr indent="-182880" lvl="0" marL="182880" rtl="0" algn="l">
              <a:lnSpc>
                <a:spcPct val="90000"/>
              </a:lnSpc>
              <a:spcBef>
                <a:spcPts val="0"/>
              </a:spcBef>
              <a:spcAft>
                <a:spcPts val="0"/>
              </a:spcAft>
              <a:buSzPts val="2000"/>
              <a:buChar char="●"/>
            </a:pPr>
            <a:r>
              <a:rPr lang="fr-BE" sz="2000"/>
              <a:t>Vous pouvez décider de diviser votre marché en plusieurs lots ou non mais,</a:t>
            </a:r>
            <a:endParaRPr/>
          </a:p>
          <a:p>
            <a:pPr indent="-182880" lvl="0" marL="182880" rtl="0" algn="l">
              <a:lnSpc>
                <a:spcPct val="90000"/>
              </a:lnSpc>
              <a:spcBef>
                <a:spcPts val="1200"/>
              </a:spcBef>
              <a:spcAft>
                <a:spcPts val="0"/>
              </a:spcAft>
              <a:buSzPts val="2000"/>
              <a:buChar char="●"/>
            </a:pPr>
            <a:r>
              <a:rPr b="1" lang="fr-BE" sz="2000"/>
              <a:t>ATTENTION</a:t>
            </a:r>
            <a:r>
              <a:rPr lang="fr-BE" sz="2000"/>
              <a:t>: un marché estimé au-dessus de 140.000 euros HTVA devra obligatoirement envisager d’allotir, si vous choisissez de ne pas le faire, il faudra le motiver sur base de la législation.</a:t>
            </a:r>
            <a:endParaRPr/>
          </a:p>
          <a:p>
            <a:pPr indent="-182880" lvl="0" marL="182880" rtl="0" algn="l">
              <a:lnSpc>
                <a:spcPct val="90000"/>
              </a:lnSpc>
              <a:spcBef>
                <a:spcPts val="1200"/>
              </a:spcBef>
              <a:spcAft>
                <a:spcPts val="0"/>
              </a:spcAft>
              <a:buSzPts val="2000"/>
              <a:buChar char="●"/>
            </a:pPr>
            <a:r>
              <a:rPr b="1" lang="fr-BE" sz="2000" u="sng"/>
              <a:t>Pourquoi est-ce intéressant de diviser un marché en lots?</a:t>
            </a:r>
            <a:endParaRPr/>
          </a:p>
          <a:p>
            <a:pPr indent="-182880" lvl="1" marL="685800" rtl="0" algn="l">
              <a:lnSpc>
                <a:spcPct val="90000"/>
              </a:lnSpc>
              <a:spcBef>
                <a:spcPts val="250"/>
              </a:spcBef>
              <a:spcAft>
                <a:spcPts val="0"/>
              </a:spcAft>
              <a:buSzPts val="1700"/>
              <a:buFont typeface="Noto Sans Symbols"/>
              <a:buChar char="⮚"/>
            </a:pPr>
            <a:r>
              <a:rPr lang="fr-BE"/>
              <a:t>Cela permet d’ouvrir la concurrence aux petites PME et de renforcer ainsi la concurrence</a:t>
            </a:r>
            <a:endParaRPr/>
          </a:p>
        </p:txBody>
      </p:sp>
      <p:sp>
        <p:nvSpPr>
          <p:cNvPr id="182" name="Google Shape;182;p16"/>
          <p:cNvSpPr/>
          <p:nvPr/>
        </p:nvSpPr>
        <p:spPr>
          <a:xfrm>
            <a:off x="107504" y="3140968"/>
            <a:ext cx="576064" cy="360040"/>
          </a:xfrm>
          <a:prstGeom prst="rightArrow">
            <a:avLst>
              <a:gd fmla="val 50000" name="adj1"/>
              <a:gd fmla="val 50000" name="adj2"/>
            </a:avLst>
          </a:prstGeom>
          <a:solidFill>
            <a:schemeClr val="accent2"/>
          </a:solidFill>
          <a:ln cap="flat" cmpd="sng" w="10775">
            <a:solidFill>
              <a:srgbClr val="B6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FFE397"/>
              </a:solidFill>
              <a:latin typeface="Corbel"/>
              <a:ea typeface="Corbel"/>
              <a:cs typeface="Corbel"/>
              <a:sym typeface="Corbe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7"/>
          <p:cNvSpPr txBox="1"/>
          <p:nvPr>
            <p:ph type="title"/>
          </p:nvPr>
        </p:nvSpPr>
        <p:spPr>
          <a:xfrm>
            <a:off x="755649" y="1123838"/>
            <a:ext cx="1644652"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lang="fr-BE"/>
              <a:t>Définir la durée du marché</a:t>
            </a:r>
            <a:endParaRPr/>
          </a:p>
        </p:txBody>
      </p:sp>
      <p:sp>
        <p:nvSpPr>
          <p:cNvPr id="188" name="Google Shape;188;p17"/>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a:bodyPr>
          <a:lstStyle/>
          <a:p>
            <a:pPr indent="-182880" lvl="0" marL="182880" rtl="0" algn="l">
              <a:lnSpc>
                <a:spcPct val="90000"/>
              </a:lnSpc>
              <a:spcBef>
                <a:spcPts val="0"/>
              </a:spcBef>
              <a:spcAft>
                <a:spcPts val="0"/>
              </a:spcAft>
              <a:buSzPts val="1900"/>
              <a:buChar char="●"/>
            </a:pPr>
            <a:r>
              <a:rPr lang="fr-BE"/>
              <a:t>Cette durée que vous devrez définir correspondra à la période entre la signature du marché et l’acceptation des produits ou des réalisations.</a:t>
            </a:r>
            <a:endParaRPr/>
          </a:p>
          <a:p>
            <a:pPr indent="-182880" lvl="0" marL="182880" rtl="0" algn="l">
              <a:lnSpc>
                <a:spcPct val="90000"/>
              </a:lnSpc>
              <a:spcBef>
                <a:spcPts val="1200"/>
              </a:spcBef>
              <a:spcAft>
                <a:spcPts val="0"/>
              </a:spcAft>
              <a:buSzPts val="1900"/>
              <a:buChar char="●"/>
            </a:pPr>
            <a:r>
              <a:rPr b="1" lang="fr-BE"/>
              <a:t>ATTENTION</a:t>
            </a:r>
            <a:r>
              <a:rPr lang="fr-BE"/>
              <a:t>: il est primordial d’établir un </a:t>
            </a:r>
            <a:r>
              <a:rPr b="1" lang="fr-BE"/>
              <a:t>calendrier réaliste </a:t>
            </a:r>
            <a:r>
              <a:rPr lang="fr-BE"/>
              <a:t>pour l’ensemble du processus de passation du marché. </a:t>
            </a:r>
            <a:endParaRPr/>
          </a:p>
          <a:p>
            <a:pPr indent="-182880" lvl="0" marL="182880" rtl="0" algn="l">
              <a:lnSpc>
                <a:spcPct val="90000"/>
              </a:lnSpc>
              <a:spcBef>
                <a:spcPts val="1200"/>
              </a:spcBef>
              <a:spcAft>
                <a:spcPts val="0"/>
              </a:spcAft>
              <a:buSzPts val="1900"/>
              <a:buChar char="●"/>
            </a:pPr>
            <a:r>
              <a:rPr b="1" lang="fr-BE" u="sng"/>
              <a:t>A titre d’exemple:</a:t>
            </a:r>
            <a:endParaRPr/>
          </a:p>
          <a:p>
            <a:pPr indent="-182880" lvl="0" marL="182880" rtl="0" algn="l">
              <a:lnSpc>
                <a:spcPct val="90000"/>
              </a:lnSpc>
              <a:spcBef>
                <a:spcPts val="1200"/>
              </a:spcBef>
              <a:spcAft>
                <a:spcPts val="0"/>
              </a:spcAft>
              <a:buSzPts val="1900"/>
              <a:buFont typeface="Noto Sans Symbols"/>
              <a:buChar char="⮚"/>
            </a:pPr>
            <a:r>
              <a:rPr i="1" lang="fr-BE"/>
              <a:t>il faut tenir compte des éventuels </a:t>
            </a:r>
            <a:r>
              <a:rPr i="1" lang="fr-BE">
                <a:highlight>
                  <a:srgbClr val="FFFF00"/>
                </a:highlight>
              </a:rPr>
              <a:t>recours</a:t>
            </a:r>
            <a:r>
              <a:rPr i="1" lang="fr-BE"/>
              <a:t>, </a:t>
            </a:r>
            <a:endParaRPr/>
          </a:p>
          <a:p>
            <a:pPr indent="-182880" lvl="0" marL="182880" rtl="0" algn="l">
              <a:lnSpc>
                <a:spcPct val="90000"/>
              </a:lnSpc>
              <a:spcBef>
                <a:spcPts val="1200"/>
              </a:spcBef>
              <a:spcAft>
                <a:spcPts val="0"/>
              </a:spcAft>
              <a:buSzPts val="1900"/>
              <a:buFont typeface="Noto Sans Symbols"/>
              <a:buChar char="⮚"/>
            </a:pPr>
            <a:r>
              <a:rPr i="1" lang="fr-BE"/>
              <a:t>il ne faut pas non plus dresser un calendrier trop optimiste au risque de rencontrer de graves soucis lors de l’exécution dus aux délais irréalistes de préparation des offres laissés aux soumissionnaires.</a:t>
            </a:r>
            <a:endParaRPr/>
          </a:p>
        </p:txBody>
      </p:sp>
      <p:sp>
        <p:nvSpPr>
          <p:cNvPr id="189" name="Google Shape;189;p17"/>
          <p:cNvSpPr/>
          <p:nvPr/>
        </p:nvSpPr>
        <p:spPr>
          <a:xfrm>
            <a:off x="107504" y="3140968"/>
            <a:ext cx="576064" cy="360040"/>
          </a:xfrm>
          <a:prstGeom prst="rightArrow">
            <a:avLst>
              <a:gd fmla="val 50000" name="adj1"/>
              <a:gd fmla="val 50000" name="adj2"/>
            </a:avLst>
          </a:prstGeom>
          <a:solidFill>
            <a:schemeClr val="accent2"/>
          </a:solidFill>
          <a:ln cap="flat" cmpd="sng" w="10775">
            <a:solidFill>
              <a:srgbClr val="B6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FFE397"/>
              </a:solidFill>
              <a:latin typeface="Corbel"/>
              <a:ea typeface="Corbel"/>
              <a:cs typeface="Corbel"/>
              <a:sym typeface="Corbe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8"/>
          <p:cNvSpPr txBox="1"/>
          <p:nvPr>
            <p:ph type="title"/>
          </p:nvPr>
        </p:nvSpPr>
        <p:spPr>
          <a:xfrm>
            <a:off x="755649" y="1123838"/>
            <a:ext cx="1644652"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lang="fr-BE"/>
              <a:t>La valeur du marché</a:t>
            </a:r>
            <a:endParaRPr/>
          </a:p>
        </p:txBody>
      </p:sp>
      <p:sp>
        <p:nvSpPr>
          <p:cNvPr id="195" name="Google Shape;195;p18"/>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a:bodyPr>
          <a:lstStyle/>
          <a:p>
            <a:pPr indent="-182880" lvl="0" marL="182880" rtl="0" algn="l">
              <a:lnSpc>
                <a:spcPct val="90000"/>
              </a:lnSpc>
              <a:spcBef>
                <a:spcPts val="0"/>
              </a:spcBef>
              <a:spcAft>
                <a:spcPts val="0"/>
              </a:spcAft>
              <a:buSzPts val="1900"/>
              <a:buChar char="●"/>
            </a:pPr>
            <a:r>
              <a:rPr lang="fr-BE"/>
              <a:t>Il s’agit de </a:t>
            </a:r>
            <a:r>
              <a:rPr b="1" lang="fr-BE"/>
              <a:t>fixer un budget réaliste </a:t>
            </a:r>
            <a:r>
              <a:rPr lang="fr-BE"/>
              <a:t>pour le marché </a:t>
            </a:r>
            <a:r>
              <a:rPr b="1" lang="fr-BE"/>
              <a:t>en vue d’obtenir les résultats escomptés, tout en garantissant un bon rapport qualité/prix</a:t>
            </a:r>
            <a:r>
              <a:rPr lang="fr-BE"/>
              <a:t>, c’est un point essentiel de la préparation du marché et qui peut être fixée de manière rigoureuse suite à une analyse du marché existant.</a:t>
            </a:r>
            <a:endParaRPr/>
          </a:p>
          <a:p>
            <a:pPr indent="0" lvl="0" marL="0" rtl="0" algn="l">
              <a:lnSpc>
                <a:spcPct val="90000"/>
              </a:lnSpc>
              <a:spcBef>
                <a:spcPts val="1200"/>
              </a:spcBef>
              <a:spcAft>
                <a:spcPts val="0"/>
              </a:spcAft>
              <a:buSzPts val="1900"/>
              <a:buNone/>
            </a:pPr>
            <a:r>
              <a:t/>
            </a:r>
            <a:endParaRPr/>
          </a:p>
          <a:p>
            <a:pPr indent="-182880" lvl="0" marL="182880" rtl="0" algn="l">
              <a:lnSpc>
                <a:spcPct val="90000"/>
              </a:lnSpc>
              <a:spcBef>
                <a:spcPts val="1200"/>
              </a:spcBef>
              <a:spcAft>
                <a:spcPts val="0"/>
              </a:spcAft>
              <a:buSzPts val="1900"/>
              <a:buChar char="●"/>
            </a:pPr>
            <a:r>
              <a:rPr lang="fr-BE"/>
              <a:t>Elle doit être estimée au début du processus de passation, lors de la définition de l’objet.</a:t>
            </a:r>
            <a:endParaRPr/>
          </a:p>
          <a:p>
            <a:pPr indent="-176530" lvl="0" marL="182880" rtl="0" algn="l">
              <a:lnSpc>
                <a:spcPct val="90000"/>
              </a:lnSpc>
              <a:spcBef>
                <a:spcPts val="1200"/>
              </a:spcBef>
              <a:spcAft>
                <a:spcPts val="0"/>
              </a:spcAft>
              <a:buSzPts val="1800"/>
              <a:buChar char="●"/>
            </a:pPr>
            <a:r>
              <a:rPr lang="fr-BE"/>
              <a:t>Gardez une trace !</a:t>
            </a:r>
            <a:endParaRPr/>
          </a:p>
          <a:p>
            <a:pPr indent="0" lvl="0" marL="0" rtl="0" algn="l">
              <a:lnSpc>
                <a:spcPct val="90000"/>
              </a:lnSpc>
              <a:spcBef>
                <a:spcPts val="1200"/>
              </a:spcBef>
              <a:spcAft>
                <a:spcPts val="0"/>
              </a:spcAft>
              <a:buSzPts val="1900"/>
              <a:buNone/>
            </a:pPr>
            <a:r>
              <a:t/>
            </a:r>
            <a:endParaRPr/>
          </a:p>
        </p:txBody>
      </p:sp>
      <p:sp>
        <p:nvSpPr>
          <p:cNvPr id="196" name="Google Shape;196;p18"/>
          <p:cNvSpPr/>
          <p:nvPr/>
        </p:nvSpPr>
        <p:spPr>
          <a:xfrm>
            <a:off x="107504" y="3140968"/>
            <a:ext cx="576064" cy="360040"/>
          </a:xfrm>
          <a:prstGeom prst="rightArrow">
            <a:avLst>
              <a:gd fmla="val 50000" name="adj1"/>
              <a:gd fmla="val 50000" name="adj2"/>
            </a:avLst>
          </a:prstGeom>
          <a:solidFill>
            <a:schemeClr val="accent2"/>
          </a:solidFill>
          <a:ln cap="flat" cmpd="sng" w="10775">
            <a:solidFill>
              <a:srgbClr val="B6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FFE397"/>
              </a:solidFill>
              <a:latin typeface="Corbel"/>
              <a:ea typeface="Corbel"/>
              <a:cs typeface="Corbel"/>
              <a:sym typeface="Corbe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0"/>
          <p:cNvSpPr txBox="1"/>
          <p:nvPr>
            <p:ph type="title"/>
          </p:nvPr>
        </p:nvSpPr>
        <p:spPr>
          <a:xfrm>
            <a:off x="678979" y="1128408"/>
            <a:ext cx="1944143"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lang="fr-BE"/>
              <a:t>Interdiction de scission du marché</a:t>
            </a:r>
            <a:endParaRPr/>
          </a:p>
        </p:txBody>
      </p:sp>
      <p:sp>
        <p:nvSpPr>
          <p:cNvPr id="202" name="Google Shape;202;p20"/>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a:bodyPr>
          <a:lstStyle/>
          <a:p>
            <a:pPr indent="-182880" lvl="0" marL="182880" rtl="0" algn="l">
              <a:lnSpc>
                <a:spcPct val="90000"/>
              </a:lnSpc>
              <a:spcBef>
                <a:spcPts val="0"/>
              </a:spcBef>
              <a:spcAft>
                <a:spcPts val="0"/>
              </a:spcAft>
              <a:buSzPts val="1900"/>
              <a:buChar char="●"/>
            </a:pPr>
            <a:r>
              <a:rPr lang="fr-BE"/>
              <a:t>Cela signifie qu’il est interdit de fractionner artificiellement le marché. Chaque marché pour lequel il existe une relation fonctionnelle et temporelle avec un autre marché doit être regroupé à celui-ci.</a:t>
            </a:r>
            <a:endParaRPr/>
          </a:p>
          <a:p>
            <a:pPr indent="-182880" lvl="0" marL="182880" rtl="0" algn="l">
              <a:lnSpc>
                <a:spcPct val="90000"/>
              </a:lnSpc>
              <a:spcBef>
                <a:spcPts val="1200"/>
              </a:spcBef>
              <a:spcAft>
                <a:spcPts val="0"/>
              </a:spcAft>
              <a:buSzPts val="1900"/>
              <a:buChar char="●"/>
            </a:pPr>
            <a:r>
              <a:rPr lang="fr-BE"/>
              <a:t>Inutile donc d’essayer de contourner les seuils de publicité nationale ou européenne.</a:t>
            </a:r>
            <a:endParaRPr/>
          </a:p>
          <a:p>
            <a:pPr indent="0" lvl="0" marL="0" rtl="0" algn="l">
              <a:lnSpc>
                <a:spcPct val="90000"/>
              </a:lnSpc>
              <a:spcBef>
                <a:spcPts val="1200"/>
              </a:spcBef>
              <a:spcAft>
                <a:spcPts val="0"/>
              </a:spcAft>
              <a:buNone/>
            </a:pPr>
            <a:r>
              <a:t/>
            </a:r>
            <a:endParaRPr/>
          </a:p>
        </p:txBody>
      </p:sp>
      <p:sp>
        <p:nvSpPr>
          <p:cNvPr id="203" name="Google Shape;203;p20"/>
          <p:cNvSpPr/>
          <p:nvPr/>
        </p:nvSpPr>
        <p:spPr>
          <a:xfrm>
            <a:off x="182516" y="3140968"/>
            <a:ext cx="496463" cy="360040"/>
          </a:xfrm>
          <a:prstGeom prst="rightArrow">
            <a:avLst>
              <a:gd fmla="val 50000" name="adj1"/>
              <a:gd fmla="val 50000" name="adj2"/>
            </a:avLst>
          </a:prstGeom>
          <a:solidFill>
            <a:schemeClr val="accent2"/>
          </a:solidFill>
          <a:ln cap="flat" cmpd="sng" w="10775">
            <a:solidFill>
              <a:srgbClr val="B6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FFE397"/>
              </a:solidFill>
              <a:latin typeface="Corbel"/>
              <a:ea typeface="Corbel"/>
              <a:cs typeface="Corbel"/>
              <a:sym typeface="Corbe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1"/>
          <p:cNvSpPr txBox="1"/>
          <p:nvPr>
            <p:ph type="title"/>
          </p:nvPr>
        </p:nvSpPr>
        <p:spPr>
          <a:xfrm>
            <a:off x="189689" y="1123838"/>
            <a:ext cx="2210700" cy="4601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lang="fr-BE"/>
              <a:t>Choix de la procédure</a:t>
            </a:r>
            <a:endParaRPr/>
          </a:p>
        </p:txBody>
      </p:sp>
      <p:sp>
        <p:nvSpPr>
          <p:cNvPr id="209" name="Google Shape;209;p21"/>
          <p:cNvSpPr txBox="1"/>
          <p:nvPr>
            <p:ph idx="1" type="body"/>
          </p:nvPr>
        </p:nvSpPr>
        <p:spPr>
          <a:xfrm>
            <a:off x="2901951" y="864108"/>
            <a:ext cx="5486400" cy="5120700"/>
          </a:xfrm>
          <a:prstGeom prst="rect">
            <a:avLst/>
          </a:prstGeom>
          <a:noFill/>
          <a:ln>
            <a:noFill/>
          </a:ln>
        </p:spPr>
        <p:txBody>
          <a:bodyPr anchorCtr="0" anchor="ctr" bIns="45700" lIns="91425" spcFirstLastPara="1" rIns="91425" wrap="square" tIns="45700">
            <a:normAutofit lnSpcReduction="10000"/>
          </a:bodyPr>
          <a:lstStyle/>
          <a:p>
            <a:pPr indent="-182880" lvl="0" marL="182880" rtl="0" algn="l">
              <a:lnSpc>
                <a:spcPct val="90000"/>
              </a:lnSpc>
              <a:spcBef>
                <a:spcPts val="0"/>
              </a:spcBef>
              <a:spcAft>
                <a:spcPts val="0"/>
              </a:spcAft>
              <a:buSzPts val="1900"/>
              <a:buChar char="●"/>
            </a:pPr>
            <a:r>
              <a:rPr lang="fr-BE"/>
              <a:t>Il existe </a:t>
            </a:r>
            <a:r>
              <a:rPr b="1" lang="fr-BE" u="sng"/>
              <a:t>5 grandes procédures </a:t>
            </a:r>
            <a:r>
              <a:rPr lang="fr-BE"/>
              <a:t>ainsi que des critères spécifiques applicables à des situations particulières:</a:t>
            </a:r>
            <a:endParaRPr/>
          </a:p>
          <a:p>
            <a:pPr indent="-182880" lvl="0" marL="182880" rtl="0" algn="l">
              <a:lnSpc>
                <a:spcPct val="90000"/>
              </a:lnSpc>
              <a:spcBef>
                <a:spcPts val="1200"/>
              </a:spcBef>
              <a:spcAft>
                <a:spcPts val="0"/>
              </a:spcAft>
              <a:buSzPts val="1900"/>
              <a:buFont typeface="Noto Sans Symbols"/>
              <a:buChar char="⮚"/>
            </a:pPr>
            <a:r>
              <a:rPr lang="fr-BE"/>
              <a:t>Procédure ouverte;</a:t>
            </a:r>
            <a:endParaRPr/>
          </a:p>
          <a:p>
            <a:pPr indent="-182880" lvl="0" marL="182880" rtl="0" algn="l">
              <a:lnSpc>
                <a:spcPct val="90000"/>
              </a:lnSpc>
              <a:spcBef>
                <a:spcPts val="1200"/>
              </a:spcBef>
              <a:spcAft>
                <a:spcPts val="0"/>
              </a:spcAft>
              <a:buSzPts val="1900"/>
              <a:buFont typeface="Noto Sans Symbols"/>
              <a:buChar char="⮚"/>
            </a:pPr>
            <a:r>
              <a:rPr lang="fr-BE"/>
              <a:t>Procédure restreinte;</a:t>
            </a:r>
            <a:endParaRPr/>
          </a:p>
          <a:p>
            <a:pPr indent="-182880" lvl="0" marL="182880" rtl="0" algn="l">
              <a:lnSpc>
                <a:spcPct val="90000"/>
              </a:lnSpc>
              <a:spcBef>
                <a:spcPts val="1200"/>
              </a:spcBef>
              <a:spcAft>
                <a:spcPts val="0"/>
              </a:spcAft>
              <a:buSzPts val="1900"/>
              <a:buFont typeface="Noto Sans Symbols"/>
              <a:buChar char="⮚"/>
            </a:pPr>
            <a:r>
              <a:rPr lang="fr-BE"/>
              <a:t>Procédure concurrentielle avec négociation;</a:t>
            </a:r>
            <a:endParaRPr/>
          </a:p>
          <a:p>
            <a:pPr indent="-182880" lvl="0" marL="182880" rtl="0" algn="l">
              <a:lnSpc>
                <a:spcPct val="90000"/>
              </a:lnSpc>
              <a:spcBef>
                <a:spcPts val="1200"/>
              </a:spcBef>
              <a:spcAft>
                <a:spcPts val="0"/>
              </a:spcAft>
              <a:buSzPts val="1900"/>
              <a:buFont typeface="Noto Sans Symbols"/>
              <a:buChar char="⮚"/>
            </a:pPr>
            <a:r>
              <a:rPr lang="fr-BE"/>
              <a:t>Procédure négociée directe avec publication préalable;</a:t>
            </a:r>
            <a:endParaRPr/>
          </a:p>
          <a:p>
            <a:pPr indent="-182880" lvl="0" marL="182880" rtl="0" algn="l">
              <a:lnSpc>
                <a:spcPct val="90000"/>
              </a:lnSpc>
              <a:spcBef>
                <a:spcPts val="1200"/>
              </a:spcBef>
              <a:spcAft>
                <a:spcPts val="0"/>
              </a:spcAft>
              <a:buSzPts val="1900"/>
              <a:buFont typeface="Noto Sans Symbols"/>
              <a:buChar char="⮚"/>
            </a:pPr>
            <a:r>
              <a:rPr lang="fr-BE"/>
              <a:t>Procédure négociée sans publication préalable;</a:t>
            </a:r>
            <a:endParaRPr/>
          </a:p>
          <a:p>
            <a:pPr indent="-182880" lvl="0" marL="182880" rtl="0" algn="l">
              <a:lnSpc>
                <a:spcPct val="90000"/>
              </a:lnSpc>
              <a:spcBef>
                <a:spcPts val="1200"/>
              </a:spcBef>
              <a:spcAft>
                <a:spcPts val="0"/>
              </a:spcAft>
              <a:buSzPts val="1900"/>
              <a:buFont typeface="Noto Sans Symbols"/>
              <a:buChar char="⮚"/>
            </a:pPr>
            <a:r>
              <a:rPr lang="fr-BE"/>
              <a:t>Marché de faible montant</a:t>
            </a:r>
            <a:endParaRPr/>
          </a:p>
          <a:p>
            <a:pPr indent="-182880" lvl="0" marL="182880" rtl="0" algn="l">
              <a:lnSpc>
                <a:spcPct val="90000"/>
              </a:lnSpc>
              <a:spcBef>
                <a:spcPts val="1200"/>
              </a:spcBef>
              <a:spcAft>
                <a:spcPts val="0"/>
              </a:spcAft>
              <a:buSzPts val="1900"/>
              <a:buFont typeface="Noto Sans Symbols"/>
              <a:buChar char="⮚"/>
            </a:pPr>
            <a:r>
              <a:rPr lang="fr-BE"/>
              <a:t>N.B.: il existe d’autres procédures applicables à des situation particulières et moins courantes: </a:t>
            </a:r>
            <a:r>
              <a:rPr i="1" lang="fr-BE"/>
              <a:t>dialogue compétitif/partenariat d’innovation/ concours/achats publics avant commercialisation cfr. Tableau p.36 du « guide d’orientation sur les marchés publics à destination des praticiens.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2"/>
          <p:cNvSpPr txBox="1"/>
          <p:nvPr>
            <p:ph type="title"/>
          </p:nvPr>
        </p:nvSpPr>
        <p:spPr>
          <a:xfrm>
            <a:off x="678980" y="1128408"/>
            <a:ext cx="1865338"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lang="fr-BE"/>
              <a:t>Critères à prendre en compte lors du choix de la procédure</a:t>
            </a:r>
            <a:endParaRPr/>
          </a:p>
        </p:txBody>
      </p:sp>
      <p:sp>
        <p:nvSpPr>
          <p:cNvPr id="215" name="Google Shape;215;p22"/>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a:bodyPr>
          <a:lstStyle/>
          <a:p>
            <a:pPr indent="-182880" lvl="0" marL="182880" rtl="0" algn="l">
              <a:lnSpc>
                <a:spcPct val="90000"/>
              </a:lnSpc>
              <a:spcBef>
                <a:spcPts val="0"/>
              </a:spcBef>
              <a:spcAft>
                <a:spcPts val="0"/>
              </a:spcAft>
              <a:buSzPts val="1900"/>
              <a:buChar char="●"/>
            </a:pPr>
            <a:r>
              <a:rPr lang="fr-BE"/>
              <a:t>Les exigences et objectifs spécifiques de chaque procédure;</a:t>
            </a:r>
            <a:endParaRPr/>
          </a:p>
          <a:p>
            <a:pPr indent="-182880" lvl="0" marL="182880" rtl="0" algn="l">
              <a:lnSpc>
                <a:spcPct val="90000"/>
              </a:lnSpc>
              <a:spcBef>
                <a:spcPts val="1200"/>
              </a:spcBef>
              <a:spcAft>
                <a:spcPts val="0"/>
              </a:spcAft>
              <a:buSzPts val="1900"/>
              <a:buChar char="●"/>
            </a:pPr>
            <a:r>
              <a:rPr lang="fr-BE"/>
              <a:t>Les bénéfices d’une concurrence pleine et entière/ d’une concurrence restreinte;</a:t>
            </a:r>
            <a:endParaRPr/>
          </a:p>
          <a:p>
            <a:pPr indent="-182880" lvl="0" marL="182880" rtl="0" algn="l">
              <a:lnSpc>
                <a:spcPct val="90000"/>
              </a:lnSpc>
              <a:spcBef>
                <a:spcPts val="1200"/>
              </a:spcBef>
              <a:spcAft>
                <a:spcPts val="0"/>
              </a:spcAft>
              <a:buSzPts val="1900"/>
              <a:buChar char="●"/>
            </a:pPr>
            <a:r>
              <a:rPr lang="fr-BE"/>
              <a:t>La charge administrative imposée par chaque procédure;</a:t>
            </a:r>
            <a:endParaRPr/>
          </a:p>
          <a:p>
            <a:pPr indent="-182880" lvl="0" marL="182880" rtl="0" algn="l">
              <a:lnSpc>
                <a:spcPct val="90000"/>
              </a:lnSpc>
              <a:spcBef>
                <a:spcPts val="1200"/>
              </a:spcBef>
              <a:spcAft>
                <a:spcPts val="0"/>
              </a:spcAft>
              <a:buSzPts val="1900"/>
              <a:buChar char="●"/>
            </a:pPr>
            <a:r>
              <a:rPr lang="fr-BE"/>
              <a:t>Les délais qui s’imposent à nous v. ceux qu’impose chaque type de procédure.</a:t>
            </a:r>
            <a:endParaRPr/>
          </a:p>
        </p:txBody>
      </p:sp>
      <p:sp>
        <p:nvSpPr>
          <p:cNvPr id="216" name="Google Shape;216;p22"/>
          <p:cNvSpPr/>
          <p:nvPr/>
        </p:nvSpPr>
        <p:spPr>
          <a:xfrm>
            <a:off x="182516" y="3140968"/>
            <a:ext cx="496463" cy="360040"/>
          </a:xfrm>
          <a:prstGeom prst="rightArrow">
            <a:avLst>
              <a:gd fmla="val 50000" name="adj1"/>
              <a:gd fmla="val 50000" name="adj2"/>
            </a:avLst>
          </a:prstGeom>
          <a:solidFill>
            <a:schemeClr val="accent2"/>
          </a:solidFill>
          <a:ln cap="flat" cmpd="sng" w="10775">
            <a:solidFill>
              <a:srgbClr val="B6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FFE397"/>
              </a:solidFill>
              <a:latin typeface="Corbel"/>
              <a:ea typeface="Corbel"/>
              <a:cs typeface="Corbel"/>
              <a:sym typeface="Corbe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2"/>
          <p:cNvSpPr txBox="1"/>
          <p:nvPr>
            <p:ph type="title"/>
          </p:nvPr>
        </p:nvSpPr>
        <p:spPr>
          <a:xfrm>
            <a:off x="827584" y="1128408"/>
            <a:ext cx="1500709"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lang="fr-BE"/>
              <a:t>Les accords-cadres</a:t>
            </a:r>
            <a:endParaRPr/>
          </a:p>
        </p:txBody>
      </p:sp>
      <p:sp>
        <p:nvSpPr>
          <p:cNvPr id="222" name="Google Shape;222;p32"/>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a:bodyPr>
          <a:lstStyle/>
          <a:p>
            <a:pPr indent="-182880" lvl="0" marL="182880" rtl="0" algn="l">
              <a:lnSpc>
                <a:spcPct val="90000"/>
              </a:lnSpc>
              <a:spcBef>
                <a:spcPts val="0"/>
              </a:spcBef>
              <a:spcAft>
                <a:spcPts val="0"/>
              </a:spcAft>
              <a:buSzPts val="1900"/>
              <a:buChar char="●"/>
            </a:pPr>
            <a:r>
              <a:rPr lang="fr-BE"/>
              <a:t>Ils ne constituent pas une procédure spécifique mais plutôt un outil </a:t>
            </a:r>
            <a:r>
              <a:rPr b="1" lang="fr-BE"/>
              <a:t>recommandé lorsque vos besoins sont définis et répétitifs.</a:t>
            </a:r>
            <a:endParaRPr/>
          </a:p>
          <a:p>
            <a:pPr indent="-182880" lvl="0" marL="182880" rtl="0" algn="l">
              <a:lnSpc>
                <a:spcPct val="90000"/>
              </a:lnSpc>
              <a:spcBef>
                <a:spcPts val="1200"/>
              </a:spcBef>
              <a:spcAft>
                <a:spcPts val="0"/>
              </a:spcAft>
              <a:buSzPts val="1900"/>
              <a:buChar char="●"/>
            </a:pPr>
            <a:r>
              <a:rPr lang="fr-BE"/>
              <a:t>Envisagez un accord-cadre, notamment, si vous ne connaissez pas exactement la valeur de votre marché ou si vous ne savez pas exactement quand votre besoin se concrétisera.</a:t>
            </a:r>
            <a:endParaRPr/>
          </a:p>
          <a:p>
            <a:pPr indent="-182880" lvl="0" marL="182880" rtl="0" algn="l">
              <a:lnSpc>
                <a:spcPct val="90000"/>
              </a:lnSpc>
              <a:spcBef>
                <a:spcPts val="1200"/>
              </a:spcBef>
              <a:spcAft>
                <a:spcPts val="0"/>
              </a:spcAft>
              <a:buSzPts val="1900"/>
              <a:buChar char="●"/>
            </a:pPr>
            <a:r>
              <a:rPr lang="fr-BE"/>
              <a:t>Concrètement, vous ferez, à la l’aide de la procédure que vous aurez sélectionnée, un appel à la concurrence mais vous aurez la possibilité de sélectionner plusieurs pouvoirs adjudicataires. Cela vous </a:t>
            </a:r>
            <a:r>
              <a:rPr b="1" lang="fr-BE"/>
              <a:t>évitera de passer plusieurs procédures consécutives</a:t>
            </a:r>
            <a:r>
              <a:rPr lang="fr-BE"/>
              <a:t>.</a:t>
            </a:r>
            <a:endParaRPr/>
          </a:p>
          <a:p>
            <a:pPr indent="-182880" lvl="0" marL="182880" rtl="0" algn="l">
              <a:lnSpc>
                <a:spcPct val="90000"/>
              </a:lnSpc>
              <a:spcBef>
                <a:spcPts val="1200"/>
              </a:spcBef>
              <a:spcAft>
                <a:spcPts val="0"/>
              </a:spcAft>
              <a:buSzPts val="1900"/>
              <a:buChar char="●"/>
            </a:pPr>
            <a:r>
              <a:rPr lang="fr-BE"/>
              <a:t>Les soumissionnaires retenus bénéficieront de l’exclusivité du contrat-cadre qui régira la manière dont les marchés seront attribués à chacun de ceux-ci ainsi que les conditions applicables.</a:t>
            </a:r>
            <a:endParaRPr/>
          </a:p>
        </p:txBody>
      </p:sp>
      <p:sp>
        <p:nvSpPr>
          <p:cNvPr id="223" name="Google Shape;223;p32"/>
          <p:cNvSpPr/>
          <p:nvPr/>
        </p:nvSpPr>
        <p:spPr>
          <a:xfrm>
            <a:off x="107504" y="3094884"/>
            <a:ext cx="496463" cy="360040"/>
          </a:xfrm>
          <a:prstGeom prst="rightArrow">
            <a:avLst>
              <a:gd fmla="val 50000" name="adj1"/>
              <a:gd fmla="val 50000" name="adj2"/>
            </a:avLst>
          </a:prstGeom>
          <a:solidFill>
            <a:schemeClr val="accent2"/>
          </a:solidFill>
          <a:ln cap="flat" cmpd="sng" w="10775">
            <a:solidFill>
              <a:srgbClr val="B6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FFE397"/>
              </a:solidFill>
              <a:latin typeface="Corbel"/>
              <a:ea typeface="Corbel"/>
              <a:cs typeface="Corbel"/>
              <a:sym typeface="Corbe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3"/>
          <p:cNvSpPr txBox="1"/>
          <p:nvPr>
            <p:ph type="title"/>
          </p:nvPr>
        </p:nvSpPr>
        <p:spPr>
          <a:xfrm>
            <a:off x="755649" y="1123838"/>
            <a:ext cx="1644652"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lang="fr-BE"/>
              <a:t>Exemple d’accord-cadre:</a:t>
            </a:r>
            <a:endParaRPr/>
          </a:p>
        </p:txBody>
      </p:sp>
      <p:sp>
        <p:nvSpPr>
          <p:cNvPr id="229" name="Google Shape;229;p33"/>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a:bodyPr>
          <a:lstStyle/>
          <a:p>
            <a:pPr indent="-182880" lvl="0" marL="182880" rtl="0" algn="l">
              <a:lnSpc>
                <a:spcPct val="90000"/>
              </a:lnSpc>
              <a:spcBef>
                <a:spcPts val="0"/>
              </a:spcBef>
              <a:spcAft>
                <a:spcPts val="0"/>
              </a:spcAft>
              <a:buSzPts val="1900"/>
              <a:buChar char="●"/>
            </a:pPr>
            <a:r>
              <a:rPr lang="fr-BE"/>
              <a:t>Entretien des espaces publics sur 2 ans;</a:t>
            </a:r>
            <a:endParaRPr/>
          </a:p>
          <a:p>
            <a:pPr indent="-182880" lvl="0" marL="182880" rtl="0" algn="l">
              <a:lnSpc>
                <a:spcPct val="90000"/>
              </a:lnSpc>
              <a:spcBef>
                <a:spcPts val="1200"/>
              </a:spcBef>
              <a:spcAft>
                <a:spcPts val="0"/>
              </a:spcAft>
              <a:buSzPts val="1900"/>
              <a:buChar char="●"/>
            </a:pPr>
            <a:r>
              <a:rPr lang="fr-BE"/>
              <a:t>Entreprise de formation qui loue souvent des espaces et a régulièrement besoin de marchés de catering;</a:t>
            </a:r>
            <a:endParaRPr/>
          </a:p>
          <a:p>
            <a:pPr indent="-182880" lvl="0" marL="182880" rtl="0" algn="l">
              <a:lnSpc>
                <a:spcPct val="90000"/>
              </a:lnSpc>
              <a:spcBef>
                <a:spcPts val="1200"/>
              </a:spcBef>
              <a:spcAft>
                <a:spcPts val="0"/>
              </a:spcAft>
              <a:buSzPts val="1900"/>
              <a:buChar char="●"/>
            </a:pPr>
            <a:r>
              <a:rPr lang="fr-BE"/>
              <a:t>Contrat consultance comptable;</a:t>
            </a:r>
            <a:endParaRPr/>
          </a:p>
          <a:p>
            <a:pPr indent="-182880" lvl="0" marL="182880" rtl="0" algn="l">
              <a:lnSpc>
                <a:spcPct val="90000"/>
              </a:lnSpc>
              <a:spcBef>
                <a:spcPts val="1200"/>
              </a:spcBef>
              <a:spcAft>
                <a:spcPts val="0"/>
              </a:spcAft>
              <a:buSzPts val="1900"/>
              <a:buChar char="●"/>
            </a:pPr>
            <a:r>
              <a:rPr lang="fr-BE"/>
              <a:t>…</a:t>
            </a:r>
            <a:endParaRPr/>
          </a:p>
        </p:txBody>
      </p:sp>
      <p:sp>
        <p:nvSpPr>
          <p:cNvPr id="230" name="Google Shape;230;p33"/>
          <p:cNvSpPr/>
          <p:nvPr/>
        </p:nvSpPr>
        <p:spPr>
          <a:xfrm>
            <a:off x="206340" y="3064388"/>
            <a:ext cx="496463" cy="360040"/>
          </a:xfrm>
          <a:prstGeom prst="rightArrow">
            <a:avLst>
              <a:gd fmla="val 50000" name="adj1"/>
              <a:gd fmla="val 50000" name="adj2"/>
            </a:avLst>
          </a:prstGeom>
          <a:solidFill>
            <a:schemeClr val="accent2"/>
          </a:solidFill>
          <a:ln cap="flat" cmpd="sng" w="10775">
            <a:solidFill>
              <a:srgbClr val="B6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FFE397"/>
              </a:solidFill>
              <a:latin typeface="Corbel"/>
              <a:ea typeface="Corbel"/>
              <a:cs typeface="Corbel"/>
              <a:sym typeface="Corbe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54"/>
          <p:cNvSpPr txBox="1"/>
          <p:nvPr>
            <p:ph type="title"/>
          </p:nvPr>
        </p:nvSpPr>
        <p:spPr>
          <a:xfrm>
            <a:off x="657441" y="1123836"/>
            <a:ext cx="2210612"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lang="fr-BE"/>
              <a:t>Remarques générales:</a:t>
            </a:r>
            <a:endParaRPr/>
          </a:p>
        </p:txBody>
      </p:sp>
      <p:sp>
        <p:nvSpPr>
          <p:cNvPr id="236" name="Google Shape;236;p54"/>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fontScale="85000" lnSpcReduction="20000"/>
          </a:bodyPr>
          <a:lstStyle/>
          <a:p>
            <a:pPr indent="-182880" lvl="0" marL="182880" rtl="0" algn="l">
              <a:lnSpc>
                <a:spcPct val="90000"/>
              </a:lnSpc>
              <a:spcBef>
                <a:spcPts val="0"/>
              </a:spcBef>
              <a:spcAft>
                <a:spcPts val="0"/>
              </a:spcAft>
              <a:buSzPct val="100000"/>
              <a:buChar char="●"/>
            </a:pPr>
            <a:r>
              <a:rPr b="1" lang="fr-BE" sz="2000"/>
              <a:t>Veillez à bien rédiger votre cahier des charges car vous devrez respecter ce que vous y avez indiqué </a:t>
            </a:r>
            <a:r>
              <a:rPr lang="fr-BE" sz="2000"/>
              <a:t>(délais d’exécution, révision des prix, lieu et moment du dépôt des offres, critères de sélection, critères d’attribution, bonnes références légales pour le mode de passation choisi,…);</a:t>
            </a:r>
            <a:endParaRPr/>
          </a:p>
          <a:p>
            <a:pPr indent="-182880" lvl="0" marL="182880" rtl="0" algn="l">
              <a:lnSpc>
                <a:spcPct val="90000"/>
              </a:lnSpc>
              <a:spcBef>
                <a:spcPts val="1200"/>
              </a:spcBef>
              <a:spcAft>
                <a:spcPts val="0"/>
              </a:spcAft>
              <a:buSzPct val="100000"/>
              <a:buChar char="●"/>
            </a:pPr>
            <a:r>
              <a:rPr lang="fr-BE" sz="2000"/>
              <a:t>Méfiez-vous des cahiers des charges types car vous devrez contrôler le respect de chaque clause s’y trouvant!</a:t>
            </a:r>
            <a:endParaRPr/>
          </a:p>
          <a:p>
            <a:pPr indent="-182880" lvl="0" marL="182880" rtl="0" algn="l">
              <a:lnSpc>
                <a:spcPct val="90000"/>
              </a:lnSpc>
              <a:spcBef>
                <a:spcPts val="1200"/>
              </a:spcBef>
              <a:spcAft>
                <a:spcPts val="0"/>
              </a:spcAft>
              <a:buSzPct val="100000"/>
              <a:buChar char="●"/>
            </a:pPr>
            <a:r>
              <a:rPr lang="fr-BE" sz="2000"/>
              <a:t>Pour les marchés de -30.000 euros il n’est pas obligatoire de rédiger un cahier des charges ni de respecter les règles de l’A.R exécution mais il faut toujours veiller à rester sous les 30.000 euros en cas de modifications éventuelles!</a:t>
            </a:r>
            <a:endParaRPr/>
          </a:p>
          <a:p>
            <a:pPr indent="-182880" lvl="0" marL="182880" rtl="0" algn="l">
              <a:lnSpc>
                <a:spcPct val="90000"/>
              </a:lnSpc>
              <a:spcBef>
                <a:spcPts val="1200"/>
              </a:spcBef>
              <a:spcAft>
                <a:spcPts val="0"/>
              </a:spcAft>
              <a:buSzPct val="100000"/>
              <a:buChar char="●"/>
            </a:pPr>
            <a:r>
              <a:rPr b="1" lang="fr-BE" sz="2000"/>
              <a:t>Gardez les preuves de toutes les étapes </a:t>
            </a:r>
            <a:r>
              <a:rPr lang="fr-BE" sz="2000"/>
              <a:t>de votre marché notamment lors de la passation toutes les preuves des vérifications que vous ferez;</a:t>
            </a:r>
            <a:endParaRPr/>
          </a:p>
          <a:p>
            <a:pPr indent="-182880" lvl="0" marL="182880" rtl="0" algn="l">
              <a:lnSpc>
                <a:spcPct val="90000"/>
              </a:lnSpc>
              <a:spcBef>
                <a:spcPts val="1200"/>
              </a:spcBef>
              <a:spcAft>
                <a:spcPts val="0"/>
              </a:spcAft>
              <a:buSzPct val="100000"/>
              <a:buChar char="●"/>
            </a:pPr>
            <a:r>
              <a:rPr lang="fr-BE" sz="2000"/>
              <a:t>Vérifiez que les offres sont </a:t>
            </a:r>
            <a:r>
              <a:rPr b="1" lang="fr-BE" sz="2000"/>
              <a:t>valablement signée</a:t>
            </a:r>
            <a:r>
              <a:rPr lang="fr-BE" sz="2000"/>
              <a:t>: une signature manuscrite et pas un copié-collé ou signature électronique si requise ET signature par la personne ayant le pouvoir de signature au sein de l’entreprise du soumissionnaire!</a:t>
            </a:r>
            <a:endParaRPr/>
          </a:p>
          <a:p>
            <a:pPr indent="-80327" lvl="0" marL="182880" rtl="0" algn="l">
              <a:lnSpc>
                <a:spcPct val="90000"/>
              </a:lnSpc>
              <a:spcBef>
                <a:spcPts val="1200"/>
              </a:spcBef>
              <a:spcAft>
                <a:spcPts val="0"/>
              </a:spcAft>
              <a:buSzPct val="100000"/>
              <a:buNone/>
            </a:pPr>
            <a:r>
              <a:t/>
            </a:r>
            <a:endParaRPr/>
          </a:p>
        </p:txBody>
      </p:sp>
      <p:sp>
        <p:nvSpPr>
          <p:cNvPr id="237" name="Google Shape;237;p54"/>
          <p:cNvSpPr/>
          <p:nvPr/>
        </p:nvSpPr>
        <p:spPr>
          <a:xfrm>
            <a:off x="164372" y="3203830"/>
            <a:ext cx="572034" cy="441193"/>
          </a:xfrm>
          <a:prstGeom prst="rightArrow">
            <a:avLst>
              <a:gd fmla="val 50000" name="adj1"/>
              <a:gd fmla="val 50000" name="adj2"/>
            </a:avLst>
          </a:prstGeom>
          <a:solidFill>
            <a:schemeClr val="accent2"/>
          </a:solidFill>
          <a:ln cap="flat" cmpd="sng" w="10775">
            <a:solidFill>
              <a:srgbClr val="B6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FFE397"/>
              </a:solidFill>
              <a:latin typeface="Corbel"/>
              <a:ea typeface="Corbel"/>
              <a:cs typeface="Corbel"/>
              <a:sym typeface="Corbe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55"/>
          <p:cNvSpPr txBox="1"/>
          <p:nvPr>
            <p:ph type="title"/>
          </p:nvPr>
        </p:nvSpPr>
        <p:spPr>
          <a:xfrm>
            <a:off x="723253" y="1128408"/>
            <a:ext cx="1932757"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lang="fr-BE"/>
              <a:t>En résumé, voici les étapes à suivre:</a:t>
            </a:r>
            <a:endParaRPr/>
          </a:p>
        </p:txBody>
      </p:sp>
      <p:sp>
        <p:nvSpPr>
          <p:cNvPr id="243" name="Google Shape;243;p55"/>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fontScale="92500" lnSpcReduction="10000"/>
          </a:bodyPr>
          <a:lstStyle/>
          <a:p>
            <a:pPr indent="-182911" lvl="0" marL="182880" rtl="0" algn="l">
              <a:lnSpc>
                <a:spcPct val="90000"/>
              </a:lnSpc>
              <a:spcBef>
                <a:spcPts val="0"/>
              </a:spcBef>
              <a:spcAft>
                <a:spcPts val="0"/>
              </a:spcAft>
              <a:buSzPct val="100000"/>
              <a:buChar char="●"/>
            </a:pPr>
            <a:r>
              <a:rPr b="1" lang="fr-BE" u="sng"/>
              <a:t>Quel est votre besoin? </a:t>
            </a:r>
            <a:r>
              <a:rPr lang="fr-BE"/>
              <a:t>Identifier votre besoin avec précision et vérifier si ce-dernier est susceptible de se répéter dans l’année à venir;</a:t>
            </a:r>
            <a:endParaRPr/>
          </a:p>
          <a:p>
            <a:pPr indent="-71310" lvl="0" marL="182880" rtl="0" algn="l">
              <a:lnSpc>
                <a:spcPct val="90000"/>
              </a:lnSpc>
              <a:spcBef>
                <a:spcPts val="1200"/>
              </a:spcBef>
              <a:spcAft>
                <a:spcPts val="0"/>
              </a:spcAft>
              <a:buSzPct val="100000"/>
              <a:buNone/>
            </a:pPr>
            <a:r>
              <a:t/>
            </a:r>
            <a:endParaRPr/>
          </a:p>
          <a:p>
            <a:pPr indent="-182911" lvl="0" marL="182880" rtl="0" algn="l">
              <a:lnSpc>
                <a:spcPct val="90000"/>
              </a:lnSpc>
              <a:spcBef>
                <a:spcPts val="1200"/>
              </a:spcBef>
              <a:spcAft>
                <a:spcPts val="0"/>
              </a:spcAft>
              <a:buSzPct val="100000"/>
              <a:buChar char="●"/>
            </a:pPr>
            <a:r>
              <a:rPr b="1" lang="fr-BE" u="sng"/>
              <a:t>Estimer le montant de votre besoin: </a:t>
            </a:r>
            <a:r>
              <a:rPr lang="fr-BE"/>
              <a:t>Nécessaire notamment pour le choix de mode de passation et pour vérifier les seuils de publicité belge et européenne;</a:t>
            </a:r>
            <a:endParaRPr/>
          </a:p>
          <a:p>
            <a:pPr indent="-71310" lvl="0" marL="182880" rtl="0" algn="l">
              <a:lnSpc>
                <a:spcPct val="90000"/>
              </a:lnSpc>
              <a:spcBef>
                <a:spcPts val="1200"/>
              </a:spcBef>
              <a:spcAft>
                <a:spcPts val="0"/>
              </a:spcAft>
              <a:buSzPct val="100000"/>
              <a:buNone/>
            </a:pPr>
            <a:r>
              <a:t/>
            </a:r>
            <a:endParaRPr/>
          </a:p>
          <a:p>
            <a:pPr indent="-182911" lvl="0" marL="182880" rtl="0" algn="l">
              <a:lnSpc>
                <a:spcPct val="90000"/>
              </a:lnSpc>
              <a:spcBef>
                <a:spcPts val="1200"/>
              </a:spcBef>
              <a:spcAft>
                <a:spcPts val="0"/>
              </a:spcAft>
              <a:buSzPct val="100000"/>
              <a:buChar char="●"/>
            </a:pPr>
            <a:r>
              <a:rPr b="1" lang="fr-BE" u="sng"/>
              <a:t>Choix du mode de passation en fonction du type de besoin et de son montant : </a:t>
            </a:r>
            <a:r>
              <a:rPr lang="fr-BE"/>
              <a:t>Il faudra choisir entre, pour ne citer les modes de passation les plus courants: la procédure ouverte/restreinte/concurrentielle avec négociation/ négociée sans publication préalable/négociée directe avec publication préalable/ marché de faible montant. Le montant estimé du marché vous permettra également de déterminer si le marché nécessite ou non une publication belge et/ou européenne;</a:t>
            </a:r>
            <a:endParaRPr/>
          </a:p>
          <a:p>
            <a:pPr indent="-71310" lvl="0" marL="182880" rtl="0" algn="l">
              <a:lnSpc>
                <a:spcPct val="90000"/>
              </a:lnSpc>
              <a:spcBef>
                <a:spcPts val="1200"/>
              </a:spcBef>
              <a:spcAft>
                <a:spcPts val="0"/>
              </a:spcAft>
              <a:buSzPct val="100000"/>
              <a:buNone/>
            </a:pPr>
            <a:r>
              <a:t/>
            </a:r>
            <a:endParaRPr/>
          </a:p>
        </p:txBody>
      </p:sp>
      <p:sp>
        <p:nvSpPr>
          <p:cNvPr id="244" name="Google Shape;244;p55"/>
          <p:cNvSpPr/>
          <p:nvPr/>
        </p:nvSpPr>
        <p:spPr>
          <a:xfrm>
            <a:off x="167778" y="3208403"/>
            <a:ext cx="572034" cy="441193"/>
          </a:xfrm>
          <a:prstGeom prst="rightArrow">
            <a:avLst>
              <a:gd fmla="val 50000" name="adj1"/>
              <a:gd fmla="val 50000" name="adj2"/>
            </a:avLst>
          </a:prstGeom>
          <a:solidFill>
            <a:schemeClr val="accent2"/>
          </a:solidFill>
          <a:ln cap="flat" cmpd="sng" w="10775">
            <a:solidFill>
              <a:srgbClr val="B6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FFE397"/>
              </a:solidFill>
              <a:latin typeface="Corbel"/>
              <a:ea typeface="Corbel"/>
              <a:cs typeface="Corbel"/>
              <a:sym typeface="Corbe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56"/>
          <p:cNvSpPr txBox="1"/>
          <p:nvPr>
            <p:ph type="title"/>
          </p:nvPr>
        </p:nvSpPr>
        <p:spPr>
          <a:xfrm>
            <a:off x="683568" y="1128408"/>
            <a:ext cx="1932757"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lang="fr-BE"/>
              <a:t>En résumé, voici les étapes à suivre:</a:t>
            </a:r>
            <a:endParaRPr/>
          </a:p>
        </p:txBody>
      </p:sp>
      <p:sp>
        <p:nvSpPr>
          <p:cNvPr id="250" name="Google Shape;250;p56"/>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a:bodyPr>
          <a:lstStyle/>
          <a:p>
            <a:pPr indent="-182880" lvl="0" marL="182880" rtl="0" algn="l">
              <a:lnSpc>
                <a:spcPct val="90000"/>
              </a:lnSpc>
              <a:spcBef>
                <a:spcPts val="0"/>
              </a:spcBef>
              <a:spcAft>
                <a:spcPts val="0"/>
              </a:spcAft>
              <a:buSzPts val="1900"/>
              <a:buChar char="●"/>
            </a:pPr>
            <a:r>
              <a:rPr b="1" lang="fr-BE" u="sng"/>
              <a:t>Définir la nécessité ou non d’établir un cahier spécial des charges</a:t>
            </a:r>
            <a:r>
              <a:rPr lang="fr-BE"/>
              <a:t>: Pas nécessaire pour un marché de faible montant et donc de moins de 30.000 € HTVA. ATTENTION, si vous établissez tout de même un cahier spécial des charges, vous serez obligé de le respecter! Obligation d’une mise à disposition gratuite du cahier spécial des charges par voie électronique et ce dès la publication du marché, sauf exceptions</a:t>
            </a:r>
            <a:endParaRPr/>
          </a:p>
          <a:p>
            <a:pPr indent="-182880" lvl="0" marL="182880" rtl="0" algn="l">
              <a:lnSpc>
                <a:spcPct val="90000"/>
              </a:lnSpc>
              <a:spcBef>
                <a:spcPts val="1200"/>
              </a:spcBef>
              <a:spcAft>
                <a:spcPts val="0"/>
              </a:spcAft>
              <a:buSzPts val="1900"/>
              <a:buChar char="●"/>
            </a:pPr>
            <a:r>
              <a:rPr b="1" lang="fr-BE" u="sng"/>
              <a:t>Lancer l’appel à la concurrence : </a:t>
            </a:r>
            <a:r>
              <a:rPr lang="fr-BE"/>
              <a:t>minimum trois soumissionnaires potentiels doivent être consultés (la loi en impose plusieurs, nous conseillons donc d’en consulter minimum trois);</a:t>
            </a:r>
            <a:endParaRPr/>
          </a:p>
          <a:p>
            <a:pPr indent="-182880" lvl="0" marL="182880" rtl="0" algn="l">
              <a:lnSpc>
                <a:spcPct val="90000"/>
              </a:lnSpc>
              <a:spcBef>
                <a:spcPts val="1200"/>
              </a:spcBef>
              <a:spcAft>
                <a:spcPts val="0"/>
              </a:spcAft>
              <a:buSzPts val="1900"/>
              <a:buChar char="●"/>
            </a:pPr>
            <a:r>
              <a:rPr b="1" lang="fr-BE" u="sng"/>
              <a:t>Analyse des offres:</a:t>
            </a:r>
            <a:endParaRPr/>
          </a:p>
          <a:p>
            <a:pPr indent="-62229" lvl="0" marL="182880" rtl="0" algn="l">
              <a:lnSpc>
                <a:spcPct val="90000"/>
              </a:lnSpc>
              <a:spcBef>
                <a:spcPts val="1200"/>
              </a:spcBef>
              <a:spcAft>
                <a:spcPts val="0"/>
              </a:spcAft>
              <a:buSzPts val="1900"/>
              <a:buNone/>
            </a:pPr>
            <a:r>
              <a:t/>
            </a:r>
            <a:endParaRPr/>
          </a:p>
        </p:txBody>
      </p:sp>
      <p:sp>
        <p:nvSpPr>
          <p:cNvPr id="251" name="Google Shape;251;p56"/>
          <p:cNvSpPr/>
          <p:nvPr/>
        </p:nvSpPr>
        <p:spPr>
          <a:xfrm>
            <a:off x="167778" y="3208403"/>
            <a:ext cx="572034" cy="441193"/>
          </a:xfrm>
          <a:prstGeom prst="rightArrow">
            <a:avLst>
              <a:gd fmla="val 50000" name="adj1"/>
              <a:gd fmla="val 50000" name="adj2"/>
            </a:avLst>
          </a:prstGeom>
          <a:solidFill>
            <a:schemeClr val="accent2"/>
          </a:solidFill>
          <a:ln cap="flat" cmpd="sng" w="10775">
            <a:solidFill>
              <a:srgbClr val="B6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FFE397"/>
              </a:solidFill>
              <a:latin typeface="Corbel"/>
              <a:ea typeface="Corbel"/>
              <a:cs typeface="Corbel"/>
              <a:sym typeface="Corbe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57"/>
          <p:cNvSpPr txBox="1"/>
          <p:nvPr>
            <p:ph type="title"/>
          </p:nvPr>
        </p:nvSpPr>
        <p:spPr>
          <a:xfrm>
            <a:off x="683568" y="1128408"/>
            <a:ext cx="1932757"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lang="fr-BE"/>
              <a:t>En résumé, voici les étapes à suivre:</a:t>
            </a:r>
            <a:endParaRPr/>
          </a:p>
        </p:txBody>
      </p:sp>
      <p:sp>
        <p:nvSpPr>
          <p:cNvPr id="257" name="Google Shape;257;p57"/>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lnSpcReduction="10000"/>
          </a:bodyPr>
          <a:lstStyle/>
          <a:p>
            <a:pPr indent="-62229" lvl="0" marL="182880" rtl="0" algn="l">
              <a:lnSpc>
                <a:spcPct val="90000"/>
              </a:lnSpc>
              <a:spcBef>
                <a:spcPts val="0"/>
              </a:spcBef>
              <a:spcAft>
                <a:spcPts val="0"/>
              </a:spcAft>
              <a:buSzPts val="1900"/>
              <a:buFont typeface="Noto Sans Symbols"/>
              <a:buNone/>
            </a:pPr>
            <a:r>
              <a:t/>
            </a:r>
            <a:endParaRPr b="1" u="sng"/>
          </a:p>
          <a:p>
            <a:pPr indent="0" lvl="0" marL="0" rtl="0" algn="ctr">
              <a:lnSpc>
                <a:spcPct val="90000"/>
              </a:lnSpc>
              <a:spcBef>
                <a:spcPts val="1200"/>
              </a:spcBef>
              <a:spcAft>
                <a:spcPts val="0"/>
              </a:spcAft>
              <a:buSzPts val="1900"/>
              <a:buNone/>
            </a:pPr>
            <a:r>
              <a:rPr b="1" lang="fr-BE" u="sng"/>
              <a:t>ANALYSE DES CANDIDATURES/OFFRES:</a:t>
            </a:r>
            <a:endParaRPr/>
          </a:p>
          <a:p>
            <a:pPr indent="-182880" lvl="0" marL="182880" rtl="0" algn="l">
              <a:lnSpc>
                <a:spcPct val="90000"/>
              </a:lnSpc>
              <a:spcBef>
                <a:spcPts val="1200"/>
              </a:spcBef>
              <a:spcAft>
                <a:spcPts val="0"/>
              </a:spcAft>
              <a:buSzPts val="1900"/>
              <a:buFont typeface="Noto Sans Symbols"/>
              <a:buChar char="⮚"/>
            </a:pPr>
            <a:r>
              <a:rPr lang="fr-BE" u="sng"/>
              <a:t>Si vous avez opté pour une procédure restreinte, elle se déroulera en deux phases</a:t>
            </a:r>
            <a:r>
              <a:rPr lang="fr-BE"/>
              <a:t>. </a:t>
            </a:r>
            <a:endParaRPr/>
          </a:p>
          <a:p>
            <a:pPr indent="0" lvl="0" marL="0" rtl="0" algn="l">
              <a:lnSpc>
                <a:spcPct val="90000"/>
              </a:lnSpc>
              <a:spcBef>
                <a:spcPts val="1200"/>
              </a:spcBef>
              <a:spcAft>
                <a:spcPts val="0"/>
              </a:spcAft>
              <a:buSzPts val="1900"/>
              <a:buNone/>
            </a:pPr>
            <a:r>
              <a:t/>
            </a:r>
            <a:endParaRPr/>
          </a:p>
          <a:p>
            <a:pPr indent="-182880" lvl="0" marL="182880" rtl="0" algn="l">
              <a:lnSpc>
                <a:spcPct val="90000"/>
              </a:lnSpc>
              <a:spcBef>
                <a:spcPts val="1200"/>
              </a:spcBef>
              <a:spcAft>
                <a:spcPts val="0"/>
              </a:spcAft>
              <a:buSzPts val="1900"/>
              <a:buChar char="●"/>
            </a:pPr>
            <a:r>
              <a:rPr lang="fr-BE"/>
              <a:t>D’abord analyser les candidatures sur base des critères de sélection puis, et seulement pour les candidats retenus suite à cette analyse, vous leur demanderez de remettre offre en leur communiquant le cahier spécial des charges. </a:t>
            </a:r>
            <a:endParaRPr/>
          </a:p>
          <a:p>
            <a:pPr indent="-62229" lvl="0" marL="182880" rtl="0" algn="l">
              <a:lnSpc>
                <a:spcPct val="90000"/>
              </a:lnSpc>
              <a:spcBef>
                <a:spcPts val="1200"/>
              </a:spcBef>
              <a:spcAft>
                <a:spcPts val="0"/>
              </a:spcAft>
              <a:buSzPts val="1900"/>
              <a:buNone/>
            </a:pPr>
            <a:r>
              <a:t/>
            </a:r>
            <a:endParaRPr/>
          </a:p>
          <a:p>
            <a:pPr indent="-182880" lvl="0" marL="182880" rtl="0" algn="l">
              <a:lnSpc>
                <a:spcPct val="90000"/>
              </a:lnSpc>
              <a:spcBef>
                <a:spcPts val="1200"/>
              </a:spcBef>
              <a:spcAft>
                <a:spcPts val="0"/>
              </a:spcAft>
              <a:buSzPts val="1900"/>
              <a:buChar char="●"/>
            </a:pPr>
            <a:r>
              <a:rPr lang="fr-BE"/>
              <a:t>Sur base des offres reçues, vous analyserez la régularité des offres (signature, remise dans les délais et formes requises, …) et, seulement en dernier lieu, vous attribuerez le marché sur base de vos critères d’attribution.</a:t>
            </a:r>
            <a:endParaRPr/>
          </a:p>
          <a:p>
            <a:pPr indent="-62229" lvl="0" marL="182880" rtl="0" algn="l">
              <a:lnSpc>
                <a:spcPct val="90000"/>
              </a:lnSpc>
              <a:spcBef>
                <a:spcPts val="1200"/>
              </a:spcBef>
              <a:spcAft>
                <a:spcPts val="0"/>
              </a:spcAft>
              <a:buSzPts val="1900"/>
              <a:buNone/>
            </a:pPr>
            <a:r>
              <a:t/>
            </a:r>
            <a:endParaRPr/>
          </a:p>
        </p:txBody>
      </p:sp>
      <p:sp>
        <p:nvSpPr>
          <p:cNvPr id="258" name="Google Shape;258;p57"/>
          <p:cNvSpPr/>
          <p:nvPr/>
        </p:nvSpPr>
        <p:spPr>
          <a:xfrm>
            <a:off x="167778" y="3208403"/>
            <a:ext cx="572034" cy="441193"/>
          </a:xfrm>
          <a:prstGeom prst="rightArrow">
            <a:avLst>
              <a:gd fmla="val 50000" name="adj1"/>
              <a:gd fmla="val 50000" name="adj2"/>
            </a:avLst>
          </a:prstGeom>
          <a:solidFill>
            <a:schemeClr val="accent2"/>
          </a:solidFill>
          <a:ln cap="flat" cmpd="sng" w="10775">
            <a:solidFill>
              <a:srgbClr val="B6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FFE397"/>
              </a:solidFill>
              <a:latin typeface="Corbel"/>
              <a:ea typeface="Corbel"/>
              <a:cs typeface="Corbel"/>
              <a:sym typeface="Corbe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58"/>
          <p:cNvSpPr txBox="1"/>
          <p:nvPr>
            <p:ph type="title"/>
          </p:nvPr>
        </p:nvSpPr>
        <p:spPr>
          <a:xfrm>
            <a:off x="683568" y="1128408"/>
            <a:ext cx="1932757"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lang="fr-BE"/>
              <a:t>En résumé, voici les étapes à suivre:</a:t>
            </a:r>
            <a:endParaRPr/>
          </a:p>
        </p:txBody>
      </p:sp>
      <p:sp>
        <p:nvSpPr>
          <p:cNvPr id="264" name="Google Shape;264;p58"/>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a:bodyPr>
          <a:lstStyle/>
          <a:p>
            <a:pPr indent="-182880" lvl="0" marL="182880" rtl="0" algn="l">
              <a:lnSpc>
                <a:spcPct val="90000"/>
              </a:lnSpc>
              <a:spcBef>
                <a:spcPts val="0"/>
              </a:spcBef>
              <a:spcAft>
                <a:spcPts val="0"/>
              </a:spcAft>
              <a:buSzPts val="1900"/>
              <a:buFont typeface="Noto Sans Symbols"/>
              <a:buChar char="⮚"/>
            </a:pPr>
            <a:r>
              <a:rPr lang="fr-BE" u="sng"/>
              <a:t>Si vous avez opté pour une procédure ouverte, elle se déroulera en une phase. </a:t>
            </a:r>
            <a:endParaRPr/>
          </a:p>
          <a:p>
            <a:pPr indent="-62229" lvl="0" marL="182880" rtl="0" algn="l">
              <a:lnSpc>
                <a:spcPct val="90000"/>
              </a:lnSpc>
              <a:spcBef>
                <a:spcPts val="1200"/>
              </a:spcBef>
              <a:spcAft>
                <a:spcPts val="0"/>
              </a:spcAft>
              <a:buSzPts val="1900"/>
              <a:buNone/>
            </a:pPr>
            <a:r>
              <a:t/>
            </a:r>
            <a:endParaRPr/>
          </a:p>
          <a:p>
            <a:pPr indent="-182880" lvl="0" marL="182880" rtl="0" algn="l">
              <a:lnSpc>
                <a:spcPct val="90000"/>
              </a:lnSpc>
              <a:spcBef>
                <a:spcPts val="1200"/>
              </a:spcBef>
              <a:spcAft>
                <a:spcPts val="0"/>
              </a:spcAft>
              <a:buSzPts val="1900"/>
              <a:buChar char="●"/>
            </a:pPr>
            <a:r>
              <a:rPr lang="fr-BE"/>
              <a:t>Vous réception et analyse des offres en suivant cette chronologie:</a:t>
            </a:r>
            <a:endParaRPr/>
          </a:p>
          <a:p>
            <a:pPr indent="-62229" lvl="0" marL="182880" rtl="0" algn="l">
              <a:lnSpc>
                <a:spcPct val="90000"/>
              </a:lnSpc>
              <a:spcBef>
                <a:spcPts val="1200"/>
              </a:spcBef>
              <a:spcAft>
                <a:spcPts val="0"/>
              </a:spcAft>
              <a:buSzPts val="1900"/>
              <a:buNone/>
            </a:pPr>
            <a:r>
              <a:t/>
            </a:r>
            <a:endParaRPr/>
          </a:p>
          <a:p>
            <a:pPr indent="0" lvl="0" marL="0" rtl="0" algn="l">
              <a:lnSpc>
                <a:spcPct val="90000"/>
              </a:lnSpc>
              <a:spcBef>
                <a:spcPts val="1200"/>
              </a:spcBef>
              <a:spcAft>
                <a:spcPts val="0"/>
              </a:spcAft>
              <a:buSzPts val="1900"/>
              <a:buNone/>
            </a:pPr>
            <a:r>
              <a:rPr lang="fr-BE"/>
              <a:t>1) Critères de sélection;</a:t>
            </a:r>
            <a:endParaRPr/>
          </a:p>
          <a:p>
            <a:pPr indent="0" lvl="0" marL="0" rtl="0" algn="l">
              <a:lnSpc>
                <a:spcPct val="90000"/>
              </a:lnSpc>
              <a:spcBef>
                <a:spcPts val="1200"/>
              </a:spcBef>
              <a:spcAft>
                <a:spcPts val="0"/>
              </a:spcAft>
              <a:buSzPts val="1900"/>
              <a:buNone/>
            </a:pPr>
            <a:r>
              <a:rPr lang="fr-BE"/>
              <a:t>2) La régularité de l’offre;</a:t>
            </a:r>
            <a:endParaRPr/>
          </a:p>
          <a:p>
            <a:pPr indent="0" lvl="0" marL="0" rtl="0" algn="l">
              <a:lnSpc>
                <a:spcPct val="90000"/>
              </a:lnSpc>
              <a:spcBef>
                <a:spcPts val="1200"/>
              </a:spcBef>
              <a:spcAft>
                <a:spcPts val="0"/>
              </a:spcAft>
              <a:buSzPts val="1900"/>
              <a:buNone/>
            </a:pPr>
            <a:r>
              <a:rPr lang="fr-BE"/>
              <a:t>3) Vous attribuez le marché sur base de vos critères d’attribution</a:t>
            </a:r>
            <a:endParaRPr/>
          </a:p>
        </p:txBody>
      </p:sp>
      <p:sp>
        <p:nvSpPr>
          <p:cNvPr id="265" name="Google Shape;265;p58"/>
          <p:cNvSpPr/>
          <p:nvPr/>
        </p:nvSpPr>
        <p:spPr>
          <a:xfrm>
            <a:off x="167778" y="3208403"/>
            <a:ext cx="572034" cy="441193"/>
          </a:xfrm>
          <a:prstGeom prst="rightArrow">
            <a:avLst>
              <a:gd fmla="val 50000" name="adj1"/>
              <a:gd fmla="val 50000" name="adj2"/>
            </a:avLst>
          </a:prstGeom>
          <a:solidFill>
            <a:schemeClr val="accent2"/>
          </a:solidFill>
          <a:ln cap="flat" cmpd="sng" w="10775">
            <a:solidFill>
              <a:srgbClr val="B6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FFE397"/>
              </a:solidFill>
              <a:latin typeface="Corbel"/>
              <a:ea typeface="Corbel"/>
              <a:cs typeface="Corbel"/>
              <a:sym typeface="Corbe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59"/>
          <p:cNvSpPr txBox="1"/>
          <p:nvPr>
            <p:ph type="title"/>
          </p:nvPr>
        </p:nvSpPr>
        <p:spPr>
          <a:xfrm>
            <a:off x="745832" y="1128408"/>
            <a:ext cx="1932757"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lang="fr-BE"/>
              <a:t>En résumé, voici les étapes à suivre</a:t>
            </a:r>
            <a:endParaRPr/>
          </a:p>
        </p:txBody>
      </p:sp>
      <p:sp>
        <p:nvSpPr>
          <p:cNvPr id="271" name="Google Shape;271;p59"/>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a:bodyPr>
          <a:lstStyle/>
          <a:p>
            <a:pPr indent="-182880" lvl="0" marL="182880" rtl="0" algn="l">
              <a:lnSpc>
                <a:spcPct val="90000"/>
              </a:lnSpc>
              <a:spcBef>
                <a:spcPts val="0"/>
              </a:spcBef>
              <a:spcAft>
                <a:spcPts val="0"/>
              </a:spcAft>
              <a:buSzPts val="1900"/>
              <a:buChar char="●"/>
            </a:pPr>
            <a:r>
              <a:rPr b="1" lang="fr-BE" u="sng"/>
              <a:t>Rédaction du rapport d’analyse des offres/d’attribution</a:t>
            </a:r>
            <a:r>
              <a:rPr lang="fr-BE"/>
              <a:t>: ce rapport reprend les éléments ayant permis de classer tel ou tel candidat en première, deuxième,…position. Il doit être motivé avec un minimum de précision.</a:t>
            </a:r>
            <a:endParaRPr/>
          </a:p>
          <a:p>
            <a:pPr indent="-62229" lvl="0" marL="182880" rtl="0" algn="l">
              <a:lnSpc>
                <a:spcPct val="90000"/>
              </a:lnSpc>
              <a:spcBef>
                <a:spcPts val="1200"/>
              </a:spcBef>
              <a:spcAft>
                <a:spcPts val="0"/>
              </a:spcAft>
              <a:buSzPts val="1900"/>
              <a:buNone/>
            </a:pPr>
            <a:r>
              <a:t/>
            </a:r>
            <a:endParaRPr/>
          </a:p>
          <a:p>
            <a:pPr indent="-182880" lvl="0" marL="182880" rtl="0" algn="l">
              <a:lnSpc>
                <a:spcPct val="90000"/>
              </a:lnSpc>
              <a:spcBef>
                <a:spcPts val="1200"/>
              </a:spcBef>
              <a:spcAft>
                <a:spcPts val="0"/>
              </a:spcAft>
              <a:buSzPts val="1900"/>
              <a:buChar char="●"/>
            </a:pPr>
            <a:r>
              <a:rPr lang="fr-BE"/>
              <a:t> </a:t>
            </a:r>
            <a:r>
              <a:rPr b="1" lang="fr-BE" u="sng"/>
              <a:t>Rédaction de la décision motivée d’attribution et notification aux soumissionnaires: </a:t>
            </a:r>
            <a:r>
              <a:rPr lang="fr-BE"/>
              <a:t>les décisions d’attribution et de non-attribution doivent être notifiées aux différents soumissionnaires et, en fonction du montant du marché, reprendre les motifs de sélection ou  de non-sélection.</a:t>
            </a:r>
            <a:endParaRPr/>
          </a:p>
          <a:p>
            <a:pPr indent="-62229" lvl="0" marL="182880" rtl="0" algn="l">
              <a:lnSpc>
                <a:spcPct val="90000"/>
              </a:lnSpc>
              <a:spcBef>
                <a:spcPts val="1200"/>
              </a:spcBef>
              <a:spcAft>
                <a:spcPts val="0"/>
              </a:spcAft>
              <a:buSzPts val="1900"/>
              <a:buNone/>
            </a:pPr>
            <a:r>
              <a:t/>
            </a:r>
            <a:endParaRPr/>
          </a:p>
        </p:txBody>
      </p:sp>
      <p:sp>
        <p:nvSpPr>
          <p:cNvPr id="272" name="Google Shape;272;p59"/>
          <p:cNvSpPr/>
          <p:nvPr/>
        </p:nvSpPr>
        <p:spPr>
          <a:xfrm>
            <a:off x="167778" y="3208403"/>
            <a:ext cx="572034" cy="441193"/>
          </a:xfrm>
          <a:prstGeom prst="rightArrow">
            <a:avLst>
              <a:gd fmla="val 50000" name="adj1"/>
              <a:gd fmla="val 50000" name="adj2"/>
            </a:avLst>
          </a:prstGeom>
          <a:solidFill>
            <a:schemeClr val="accent2"/>
          </a:solidFill>
          <a:ln cap="flat" cmpd="sng" w="10775">
            <a:solidFill>
              <a:srgbClr val="B6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FFE397"/>
              </a:solidFill>
              <a:latin typeface="Corbel"/>
              <a:ea typeface="Corbel"/>
              <a:cs typeface="Corbel"/>
              <a:sym typeface="Corbe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6" name="Shape 276"/>
        <p:cNvGrpSpPr/>
        <p:nvPr/>
      </p:nvGrpSpPr>
      <p:grpSpPr>
        <a:xfrm>
          <a:off x="0" y="0"/>
          <a:ext cx="0" cy="0"/>
          <a:chOff x="0" y="0"/>
          <a:chExt cx="0" cy="0"/>
        </a:xfrm>
      </p:grpSpPr>
      <p:sp>
        <p:nvSpPr>
          <p:cNvPr id="277" name="Google Shape;277;p45"/>
          <p:cNvSpPr txBox="1"/>
          <p:nvPr>
            <p:ph type="title"/>
          </p:nvPr>
        </p:nvSpPr>
        <p:spPr>
          <a:xfrm>
            <a:off x="179512" y="1052736"/>
            <a:ext cx="2304256"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2600"/>
              <a:buFont typeface="Corbel"/>
              <a:buNone/>
            </a:pPr>
            <a:r>
              <a:rPr b="1" lang="fr-BE" sz="2600">
                <a:solidFill>
                  <a:srgbClr val="FF0000"/>
                </a:solidFill>
              </a:rPr>
              <a:t>INTERDICTION</a:t>
            </a:r>
            <a:endParaRPr/>
          </a:p>
        </p:txBody>
      </p:sp>
      <p:grpSp>
        <p:nvGrpSpPr>
          <p:cNvPr id="278" name="Google Shape;278;p45"/>
          <p:cNvGrpSpPr/>
          <p:nvPr/>
        </p:nvGrpSpPr>
        <p:grpSpPr>
          <a:xfrm>
            <a:off x="2819922" y="918586"/>
            <a:ext cx="6216573" cy="5213587"/>
            <a:chOff x="0" y="33128"/>
            <a:chExt cx="6216573" cy="5213587"/>
          </a:xfrm>
        </p:grpSpPr>
        <p:sp>
          <p:nvSpPr>
            <p:cNvPr id="279" name="Google Shape;279;p45"/>
            <p:cNvSpPr/>
            <p:nvPr/>
          </p:nvSpPr>
          <p:spPr>
            <a:xfrm>
              <a:off x="0" y="33128"/>
              <a:ext cx="6216573" cy="1695622"/>
            </a:xfrm>
            <a:prstGeom prst="roundRect">
              <a:avLst>
                <a:gd fmla="val 16667" name="adj"/>
              </a:avLst>
            </a:prstGeom>
            <a:solidFill>
              <a:srgbClr val="17B39E"/>
            </a:solidFill>
            <a:ln cap="flat" cmpd="sng" w="107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45"/>
            <p:cNvSpPr txBox="1"/>
            <p:nvPr/>
          </p:nvSpPr>
          <p:spPr>
            <a:xfrm>
              <a:off x="82773" y="115901"/>
              <a:ext cx="6051027" cy="1530076"/>
            </a:xfrm>
            <a:prstGeom prst="rect">
              <a:avLst/>
            </a:prstGeom>
            <a:noFill/>
            <a:ln>
              <a:noFill/>
            </a:ln>
          </p:spPr>
          <p:txBody>
            <a:bodyPr anchorCtr="0" anchor="ctr" bIns="83800" lIns="83800" spcFirstLastPara="1" rIns="83800" wrap="square" tIns="83800">
              <a:noAutofit/>
            </a:bodyPr>
            <a:lstStyle/>
            <a:p>
              <a:pPr indent="0" lvl="0" marL="0" marR="0" rtl="0" algn="l">
                <a:lnSpc>
                  <a:spcPct val="90000"/>
                </a:lnSpc>
                <a:spcBef>
                  <a:spcPts val="0"/>
                </a:spcBef>
                <a:spcAft>
                  <a:spcPts val="0"/>
                </a:spcAft>
                <a:buClr>
                  <a:schemeClr val="lt1"/>
                </a:buClr>
                <a:buSzPts val="2200"/>
                <a:buFont typeface="Corbel"/>
                <a:buNone/>
              </a:pPr>
              <a:r>
                <a:rPr lang="fr-BE" sz="2200">
                  <a:solidFill>
                    <a:schemeClr val="lt1"/>
                  </a:solidFill>
                  <a:latin typeface="Corbel"/>
                  <a:ea typeface="Corbel"/>
                  <a:cs typeface="Corbel"/>
                  <a:sym typeface="Corbel"/>
                </a:rPr>
                <a:t>De modifier les critères d’attribution définis dans les documents du marché</a:t>
              </a:r>
              <a:endParaRPr sz="2200">
                <a:solidFill>
                  <a:schemeClr val="lt1"/>
                </a:solidFill>
                <a:latin typeface="Corbel"/>
                <a:ea typeface="Corbel"/>
                <a:cs typeface="Corbel"/>
                <a:sym typeface="Corbel"/>
              </a:endParaRPr>
            </a:p>
          </p:txBody>
        </p:sp>
        <p:sp>
          <p:nvSpPr>
            <p:cNvPr id="281" name="Google Shape;281;p45"/>
            <p:cNvSpPr/>
            <p:nvPr/>
          </p:nvSpPr>
          <p:spPr>
            <a:xfrm>
              <a:off x="0" y="1792111"/>
              <a:ext cx="6216573" cy="1695622"/>
            </a:xfrm>
            <a:prstGeom prst="roundRect">
              <a:avLst>
                <a:gd fmla="val 16667" name="adj"/>
              </a:avLst>
            </a:prstGeom>
            <a:solidFill>
              <a:srgbClr val="6821C9"/>
            </a:solidFill>
            <a:ln cap="flat" cmpd="sng" w="107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45"/>
            <p:cNvSpPr txBox="1"/>
            <p:nvPr/>
          </p:nvSpPr>
          <p:spPr>
            <a:xfrm>
              <a:off x="82773" y="1874884"/>
              <a:ext cx="6051027" cy="1530076"/>
            </a:xfrm>
            <a:prstGeom prst="rect">
              <a:avLst/>
            </a:prstGeom>
            <a:noFill/>
            <a:ln>
              <a:noFill/>
            </a:ln>
          </p:spPr>
          <p:txBody>
            <a:bodyPr anchorCtr="0" anchor="ctr" bIns="83800" lIns="83800" spcFirstLastPara="1" rIns="83800" wrap="square" tIns="83800">
              <a:noAutofit/>
            </a:bodyPr>
            <a:lstStyle/>
            <a:p>
              <a:pPr indent="0" lvl="0" marL="0" marR="0" rtl="0" algn="l">
                <a:lnSpc>
                  <a:spcPct val="90000"/>
                </a:lnSpc>
                <a:spcBef>
                  <a:spcPts val="0"/>
                </a:spcBef>
                <a:spcAft>
                  <a:spcPts val="0"/>
                </a:spcAft>
                <a:buClr>
                  <a:schemeClr val="lt1"/>
                </a:buClr>
                <a:buSzPts val="2200"/>
                <a:buFont typeface="Corbel"/>
                <a:buNone/>
              </a:pPr>
              <a:r>
                <a:rPr lang="fr-BE" sz="2200">
                  <a:solidFill>
                    <a:schemeClr val="lt1"/>
                  </a:solidFill>
                  <a:latin typeface="Corbel"/>
                  <a:ea typeface="Corbel"/>
                  <a:cs typeface="Corbel"/>
                  <a:sym typeface="Corbel"/>
                </a:rPr>
                <a:t>De modifier une offre pendant l’évaluation par le soumissionnaire ou par le pouvoir adjudicateur</a:t>
              </a:r>
              <a:endParaRPr/>
            </a:p>
            <a:p>
              <a:pPr indent="0" lvl="0" marL="0" marR="0" rtl="0" algn="l">
                <a:lnSpc>
                  <a:spcPct val="90000"/>
                </a:lnSpc>
                <a:spcBef>
                  <a:spcPts val="770"/>
                </a:spcBef>
                <a:spcAft>
                  <a:spcPts val="0"/>
                </a:spcAft>
                <a:buClr>
                  <a:schemeClr val="lt1"/>
                </a:buClr>
                <a:buSzPts val="2200"/>
                <a:buFont typeface="Corbel"/>
                <a:buNone/>
              </a:pPr>
              <a:r>
                <a:rPr lang="fr-BE" sz="2200">
                  <a:solidFill>
                    <a:schemeClr val="lt1"/>
                  </a:solidFill>
                  <a:latin typeface="Corbel"/>
                  <a:ea typeface="Corbel"/>
                  <a:cs typeface="Corbel"/>
                  <a:sym typeface="Corbel"/>
                </a:rPr>
                <a:t>	Possibilité d’effectuer une demande de clarification</a:t>
              </a:r>
              <a:endParaRPr sz="2200">
                <a:solidFill>
                  <a:schemeClr val="lt1"/>
                </a:solidFill>
                <a:latin typeface="Corbel"/>
                <a:ea typeface="Corbel"/>
                <a:cs typeface="Corbel"/>
                <a:sym typeface="Corbel"/>
              </a:endParaRPr>
            </a:p>
          </p:txBody>
        </p:sp>
        <p:sp>
          <p:nvSpPr>
            <p:cNvPr id="283" name="Google Shape;283;p45"/>
            <p:cNvSpPr/>
            <p:nvPr/>
          </p:nvSpPr>
          <p:spPr>
            <a:xfrm>
              <a:off x="0" y="3551093"/>
              <a:ext cx="6216573" cy="1695622"/>
            </a:xfrm>
            <a:prstGeom prst="roundRect">
              <a:avLst>
                <a:gd fmla="val 16667" name="adj"/>
              </a:avLst>
            </a:prstGeom>
            <a:solidFill>
              <a:srgbClr val="D6353A"/>
            </a:solidFill>
            <a:ln cap="flat" cmpd="sng" w="107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45"/>
            <p:cNvSpPr txBox="1"/>
            <p:nvPr/>
          </p:nvSpPr>
          <p:spPr>
            <a:xfrm>
              <a:off x="82773" y="3633866"/>
              <a:ext cx="6051027" cy="1530076"/>
            </a:xfrm>
            <a:prstGeom prst="rect">
              <a:avLst/>
            </a:prstGeom>
            <a:noFill/>
            <a:ln>
              <a:noFill/>
            </a:ln>
          </p:spPr>
          <p:txBody>
            <a:bodyPr anchorCtr="0" anchor="ctr" bIns="83800" lIns="83800" spcFirstLastPara="1" rIns="83800" wrap="square" tIns="83800">
              <a:noAutofit/>
            </a:bodyPr>
            <a:lstStyle/>
            <a:p>
              <a:pPr indent="0" lvl="0" marL="0" marR="0" rtl="0" algn="l">
                <a:lnSpc>
                  <a:spcPct val="90000"/>
                </a:lnSpc>
                <a:spcBef>
                  <a:spcPts val="0"/>
                </a:spcBef>
                <a:spcAft>
                  <a:spcPts val="0"/>
                </a:spcAft>
                <a:buClr>
                  <a:schemeClr val="lt1"/>
                </a:buClr>
                <a:buSzPts val="2200"/>
                <a:buFont typeface="Corbel"/>
                <a:buNone/>
              </a:pPr>
              <a:r>
                <a:rPr lang="fr-BE" sz="2200">
                  <a:solidFill>
                    <a:schemeClr val="lt1"/>
                  </a:solidFill>
                  <a:latin typeface="Corbel"/>
                  <a:ea typeface="Corbel"/>
                  <a:cs typeface="Corbel"/>
                  <a:sym typeface="Corbel"/>
                </a:rPr>
                <a:t>De négocier dans le cadre d’une procédure ouverte ou restreinte</a:t>
              </a:r>
              <a:endParaRPr sz="2200">
                <a:solidFill>
                  <a:schemeClr val="lt1"/>
                </a:solidFill>
                <a:latin typeface="Corbel"/>
                <a:ea typeface="Corbel"/>
                <a:cs typeface="Corbel"/>
                <a:sym typeface="Corbel"/>
              </a:endParaRPr>
            </a:p>
          </p:txBody>
        </p:sp>
      </p:grpSp>
      <p:pic>
        <p:nvPicPr>
          <p:cNvPr id="285" name="Google Shape;285;p45"/>
          <p:cNvPicPr preferRelativeResize="0"/>
          <p:nvPr/>
        </p:nvPicPr>
        <p:blipFill rotWithShape="1">
          <a:blip r:embed="rId3">
            <a:alphaModFix/>
          </a:blip>
          <a:srcRect b="0" l="0" r="0" t="0"/>
          <a:stretch/>
        </p:blipFill>
        <p:spPr>
          <a:xfrm>
            <a:off x="527878" y="4141751"/>
            <a:ext cx="1512168" cy="1512168"/>
          </a:xfrm>
          <a:prstGeom prst="rect">
            <a:avLst/>
          </a:prstGeom>
          <a:noFill/>
          <a:ln>
            <a:noFill/>
          </a:ln>
        </p:spPr>
      </p:pic>
      <p:pic>
        <p:nvPicPr>
          <p:cNvPr id="286" name="Google Shape;286;p45"/>
          <p:cNvPicPr preferRelativeResize="0"/>
          <p:nvPr/>
        </p:nvPicPr>
        <p:blipFill rotWithShape="1">
          <a:blip r:embed="rId4">
            <a:alphaModFix/>
          </a:blip>
          <a:srcRect b="0" l="0" r="0" t="0"/>
          <a:stretch/>
        </p:blipFill>
        <p:spPr>
          <a:xfrm>
            <a:off x="2904997" y="3600116"/>
            <a:ext cx="417612" cy="283488"/>
          </a:xfrm>
          <a:prstGeom prst="rect">
            <a:avLst/>
          </a:prstGeom>
          <a:noFill/>
          <a:ln>
            <a:noFill/>
          </a:ln>
        </p:spPr>
      </p:pic>
      <p:pic>
        <p:nvPicPr>
          <p:cNvPr id="287" name="Google Shape;287;p45"/>
          <p:cNvPicPr preferRelativeResize="0"/>
          <p:nvPr/>
        </p:nvPicPr>
        <p:blipFill rotWithShape="1">
          <a:blip r:embed="rId5">
            <a:alphaModFix/>
          </a:blip>
          <a:srcRect b="0" l="0" r="0" t="0"/>
          <a:stretch/>
        </p:blipFill>
        <p:spPr>
          <a:xfrm>
            <a:off x="0" y="6165549"/>
            <a:ext cx="3322608" cy="73158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8"/>
          <p:cNvSpPr txBox="1"/>
          <p:nvPr>
            <p:ph type="title"/>
          </p:nvPr>
        </p:nvSpPr>
        <p:spPr>
          <a:xfrm>
            <a:off x="189689" y="1123838"/>
            <a:ext cx="2210612" cy="460118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FFFFFF"/>
              </a:buClr>
              <a:buSzPct val="100000"/>
              <a:buFont typeface="Corbel"/>
              <a:buNone/>
            </a:pPr>
            <a:br>
              <a:rPr lang="fr-BE"/>
            </a:br>
            <a:br>
              <a:rPr lang="fr-BE"/>
            </a:br>
            <a:br>
              <a:rPr lang="fr-BE"/>
            </a:br>
            <a:br>
              <a:rPr lang="fr-BE"/>
            </a:br>
            <a:br>
              <a:rPr lang="fr-BE"/>
            </a:br>
            <a:br>
              <a:rPr lang="fr-BE"/>
            </a:br>
            <a:r>
              <a:rPr lang="fr-BE" sz="4000"/>
              <a:t>Définition des différents critères</a:t>
            </a:r>
            <a:br>
              <a:rPr lang="fr-BE"/>
            </a:br>
            <a:br>
              <a:rPr lang="fr-BE"/>
            </a:br>
            <a:br>
              <a:rPr lang="fr-BE"/>
            </a:br>
            <a:br>
              <a:rPr lang="fr-BE"/>
            </a:br>
            <a:br>
              <a:rPr lang="fr-BE"/>
            </a:br>
            <a:br>
              <a:rPr lang="fr-BE"/>
            </a:br>
            <a:br>
              <a:rPr lang="fr-BE"/>
            </a:br>
            <a:br>
              <a:rPr lang="fr-BE"/>
            </a:br>
            <a:endParaRPr/>
          </a:p>
        </p:txBody>
      </p:sp>
      <p:pic>
        <p:nvPicPr>
          <p:cNvPr id="293" name="Google Shape;293;p38"/>
          <p:cNvPicPr preferRelativeResize="0"/>
          <p:nvPr/>
        </p:nvPicPr>
        <p:blipFill rotWithShape="1">
          <a:blip r:embed="rId3">
            <a:alphaModFix/>
          </a:blip>
          <a:srcRect b="0" l="0" r="0" t="0"/>
          <a:stretch/>
        </p:blipFill>
        <p:spPr>
          <a:xfrm>
            <a:off x="807480" y="4653136"/>
            <a:ext cx="914479" cy="914479"/>
          </a:xfrm>
          <a:prstGeom prst="rect">
            <a:avLst/>
          </a:prstGeom>
          <a:noFill/>
          <a:ln>
            <a:noFill/>
          </a:ln>
        </p:spPr>
      </p:pic>
      <p:sp>
        <p:nvSpPr>
          <p:cNvPr id="294" name="Google Shape;294;p38"/>
          <p:cNvSpPr txBox="1"/>
          <p:nvPr>
            <p:ph idx="1" type="body"/>
          </p:nvPr>
        </p:nvSpPr>
        <p:spPr>
          <a:xfrm>
            <a:off x="3203848" y="864108"/>
            <a:ext cx="5904655" cy="55892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900"/>
              <a:buNone/>
            </a:pPr>
            <a:r>
              <a:t/>
            </a:r>
            <a:endParaRPr/>
          </a:p>
          <a:p>
            <a:pPr indent="-62229" lvl="0" marL="182880" rtl="0" algn="l">
              <a:lnSpc>
                <a:spcPct val="90000"/>
              </a:lnSpc>
              <a:spcBef>
                <a:spcPts val="1200"/>
              </a:spcBef>
              <a:spcAft>
                <a:spcPts val="0"/>
              </a:spcAft>
              <a:buSzPts val="1900"/>
              <a:buFont typeface="Arial"/>
              <a:buNone/>
            </a:pPr>
            <a:r>
              <a:t/>
            </a:r>
            <a:endParaRPr/>
          </a:p>
          <a:p>
            <a:pPr indent="-62229" lvl="0" marL="182880" rtl="0" algn="l">
              <a:lnSpc>
                <a:spcPct val="90000"/>
              </a:lnSpc>
              <a:spcBef>
                <a:spcPts val="1200"/>
              </a:spcBef>
              <a:spcAft>
                <a:spcPts val="0"/>
              </a:spcAft>
              <a:buSzPts val="1900"/>
              <a:buFont typeface="Arial"/>
              <a:buNone/>
            </a:pPr>
            <a:r>
              <a:t/>
            </a:r>
            <a:endParaRPr/>
          </a:p>
          <a:p>
            <a:pPr indent="-62229" lvl="0" marL="182880" rtl="0" algn="l">
              <a:lnSpc>
                <a:spcPct val="90000"/>
              </a:lnSpc>
              <a:spcBef>
                <a:spcPts val="1200"/>
              </a:spcBef>
              <a:spcAft>
                <a:spcPts val="0"/>
              </a:spcAft>
              <a:buSzPts val="1900"/>
              <a:buFont typeface="Arial"/>
              <a:buNone/>
            </a:pPr>
            <a:r>
              <a:t/>
            </a:r>
            <a:endParaRPr/>
          </a:p>
          <a:p>
            <a:pPr indent="-62229" lvl="0" marL="182880" rtl="0" algn="l">
              <a:lnSpc>
                <a:spcPct val="90000"/>
              </a:lnSpc>
              <a:spcBef>
                <a:spcPts val="1200"/>
              </a:spcBef>
              <a:spcAft>
                <a:spcPts val="0"/>
              </a:spcAft>
              <a:buSzPts val="1900"/>
              <a:buFont typeface="Arial"/>
              <a:buNone/>
            </a:pPr>
            <a:r>
              <a:t/>
            </a:r>
            <a:endParaRPr/>
          </a:p>
          <a:p>
            <a:pPr indent="-62229" lvl="0" marL="182880" rtl="0" algn="l">
              <a:lnSpc>
                <a:spcPct val="90000"/>
              </a:lnSpc>
              <a:spcBef>
                <a:spcPts val="1200"/>
              </a:spcBef>
              <a:spcAft>
                <a:spcPts val="0"/>
              </a:spcAft>
              <a:buSzPts val="1900"/>
              <a:buFont typeface="Arial"/>
              <a:buNone/>
            </a:pPr>
            <a:r>
              <a:t/>
            </a:r>
            <a:endParaRPr/>
          </a:p>
          <a:p>
            <a:pPr indent="-62229" lvl="0" marL="182880" rtl="0" algn="l">
              <a:lnSpc>
                <a:spcPct val="90000"/>
              </a:lnSpc>
              <a:spcBef>
                <a:spcPts val="1200"/>
              </a:spcBef>
              <a:spcAft>
                <a:spcPts val="0"/>
              </a:spcAft>
              <a:buSzPts val="1900"/>
              <a:buFont typeface="Arial"/>
              <a:buNone/>
            </a:pPr>
            <a:r>
              <a:t/>
            </a:r>
            <a:endParaRPr/>
          </a:p>
          <a:p>
            <a:pPr indent="-182880" lvl="0" marL="182880" rtl="0" algn="l">
              <a:lnSpc>
                <a:spcPct val="90000"/>
              </a:lnSpc>
              <a:spcBef>
                <a:spcPts val="1200"/>
              </a:spcBef>
              <a:spcAft>
                <a:spcPts val="0"/>
              </a:spcAft>
              <a:buSzPts val="1900"/>
              <a:buFont typeface="Arial"/>
              <a:buChar char="•"/>
            </a:pPr>
            <a:r>
              <a:rPr lang="fr-BE"/>
              <a:t>Ne PAS MELANGER LES DIFFERENTS TYPES DE CRITERES</a:t>
            </a:r>
            <a:endParaRPr/>
          </a:p>
          <a:p>
            <a:pPr indent="-182880" lvl="0" marL="182880" rtl="0" algn="l">
              <a:lnSpc>
                <a:spcPct val="90000"/>
              </a:lnSpc>
              <a:spcBef>
                <a:spcPts val="1200"/>
              </a:spcBef>
              <a:spcAft>
                <a:spcPts val="0"/>
              </a:spcAft>
              <a:buSzPts val="1900"/>
              <a:buFont typeface="Arial"/>
              <a:buChar char="•"/>
            </a:pPr>
            <a:r>
              <a:rPr lang="fr-BE"/>
              <a:t>EVITER les modèles ou formules types</a:t>
            </a:r>
            <a:endParaRPr/>
          </a:p>
          <a:p>
            <a:pPr indent="-182880" lvl="0" marL="182880" rtl="0" algn="l">
              <a:lnSpc>
                <a:spcPct val="90000"/>
              </a:lnSpc>
              <a:spcBef>
                <a:spcPts val="1200"/>
              </a:spcBef>
              <a:spcAft>
                <a:spcPts val="0"/>
              </a:spcAft>
              <a:buSzPts val="1900"/>
              <a:buFont typeface="Arial"/>
              <a:buChar char="•"/>
            </a:pPr>
            <a:r>
              <a:rPr lang="fr-BE"/>
              <a:t>INTERDICTION des critères non clairement définis, illégaux, disproportionnés et/ou discriminatoires</a:t>
            </a:r>
            <a:endParaRPr/>
          </a:p>
          <a:p>
            <a:pPr indent="-182880" lvl="0" marL="182880" rtl="0" algn="l">
              <a:lnSpc>
                <a:spcPct val="90000"/>
              </a:lnSpc>
              <a:spcBef>
                <a:spcPts val="1200"/>
              </a:spcBef>
              <a:spcAft>
                <a:spcPts val="0"/>
              </a:spcAft>
              <a:buSzPts val="1900"/>
              <a:buFont typeface="Arial"/>
              <a:buChar char="•"/>
            </a:pPr>
            <a:r>
              <a:rPr lang="fr-BE"/>
              <a:t>INTERDICTION d’apporter des modifications substantielles aux critères définis </a:t>
            </a:r>
            <a:endParaRPr/>
          </a:p>
        </p:txBody>
      </p:sp>
      <p:pic>
        <p:nvPicPr>
          <p:cNvPr id="295" name="Google Shape;295;p38"/>
          <p:cNvPicPr preferRelativeResize="0"/>
          <p:nvPr/>
        </p:nvPicPr>
        <p:blipFill rotWithShape="1">
          <a:blip r:embed="rId4">
            <a:alphaModFix/>
          </a:blip>
          <a:srcRect b="0" l="0" r="0" t="0"/>
          <a:stretch/>
        </p:blipFill>
        <p:spPr>
          <a:xfrm>
            <a:off x="2627783" y="3861048"/>
            <a:ext cx="551554" cy="551554"/>
          </a:xfrm>
          <a:prstGeom prst="rect">
            <a:avLst/>
          </a:prstGeom>
          <a:noFill/>
          <a:ln>
            <a:noFill/>
          </a:ln>
        </p:spPr>
      </p:pic>
      <p:pic>
        <p:nvPicPr>
          <p:cNvPr id="296" name="Google Shape;296;p38"/>
          <p:cNvPicPr preferRelativeResize="0"/>
          <p:nvPr/>
        </p:nvPicPr>
        <p:blipFill rotWithShape="1">
          <a:blip r:embed="rId5">
            <a:alphaModFix/>
          </a:blip>
          <a:srcRect b="0" l="0" r="0" t="0"/>
          <a:stretch/>
        </p:blipFill>
        <p:spPr>
          <a:xfrm>
            <a:off x="2627783" y="404663"/>
            <a:ext cx="6326527" cy="2701763"/>
          </a:xfrm>
          <a:prstGeom prst="rect">
            <a:avLst/>
          </a:prstGeom>
          <a:noFill/>
          <a:ln>
            <a:noFill/>
          </a:ln>
        </p:spPr>
      </p:pic>
      <p:pic>
        <p:nvPicPr>
          <p:cNvPr id="297" name="Google Shape;297;p38"/>
          <p:cNvPicPr preferRelativeResize="0"/>
          <p:nvPr/>
        </p:nvPicPr>
        <p:blipFill rotWithShape="1">
          <a:blip r:embed="rId6">
            <a:alphaModFix/>
          </a:blip>
          <a:srcRect b="0" l="0" r="0" t="0"/>
          <a:stretch/>
        </p:blipFill>
        <p:spPr>
          <a:xfrm>
            <a:off x="2650051" y="4412602"/>
            <a:ext cx="554784" cy="554784"/>
          </a:xfrm>
          <a:prstGeom prst="rect">
            <a:avLst/>
          </a:prstGeom>
          <a:noFill/>
          <a:ln>
            <a:noFill/>
          </a:ln>
        </p:spPr>
      </p:pic>
      <p:pic>
        <p:nvPicPr>
          <p:cNvPr id="298" name="Google Shape;298;p38"/>
          <p:cNvPicPr preferRelativeResize="0"/>
          <p:nvPr/>
        </p:nvPicPr>
        <p:blipFill rotWithShape="1">
          <a:blip r:embed="rId6">
            <a:alphaModFix/>
          </a:blip>
          <a:srcRect b="0" l="0" r="0" t="0"/>
          <a:stretch/>
        </p:blipFill>
        <p:spPr>
          <a:xfrm>
            <a:off x="2650051" y="4964156"/>
            <a:ext cx="554784" cy="554784"/>
          </a:xfrm>
          <a:prstGeom prst="rect">
            <a:avLst/>
          </a:prstGeom>
          <a:noFill/>
          <a:ln>
            <a:noFill/>
          </a:ln>
        </p:spPr>
      </p:pic>
      <p:pic>
        <p:nvPicPr>
          <p:cNvPr id="299" name="Google Shape;299;p38"/>
          <p:cNvPicPr preferRelativeResize="0"/>
          <p:nvPr/>
        </p:nvPicPr>
        <p:blipFill rotWithShape="1">
          <a:blip r:embed="rId6">
            <a:alphaModFix/>
          </a:blip>
          <a:srcRect b="0" l="0" r="0" t="0"/>
          <a:stretch/>
        </p:blipFill>
        <p:spPr>
          <a:xfrm>
            <a:off x="2659422" y="5661248"/>
            <a:ext cx="554784" cy="554784"/>
          </a:xfrm>
          <a:prstGeom prst="rect">
            <a:avLst/>
          </a:prstGeom>
          <a:noFill/>
          <a:ln>
            <a:noFill/>
          </a:ln>
        </p:spPr>
      </p:pic>
      <p:pic>
        <p:nvPicPr>
          <p:cNvPr id="300" name="Google Shape;300;p38"/>
          <p:cNvPicPr preferRelativeResize="0"/>
          <p:nvPr/>
        </p:nvPicPr>
        <p:blipFill rotWithShape="1">
          <a:blip r:embed="rId7">
            <a:alphaModFix/>
          </a:blip>
          <a:srcRect b="0" l="0" r="0" t="0"/>
          <a:stretch/>
        </p:blipFill>
        <p:spPr>
          <a:xfrm>
            <a:off x="0" y="6115201"/>
            <a:ext cx="3322608" cy="73158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7"/>
          <p:cNvSpPr txBox="1"/>
          <p:nvPr>
            <p:ph type="title"/>
          </p:nvPr>
        </p:nvSpPr>
        <p:spPr>
          <a:xfrm>
            <a:off x="189689" y="1123838"/>
            <a:ext cx="2210612" cy="460118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FF00"/>
              </a:buClr>
              <a:buSzPts val="3000"/>
              <a:buFont typeface="Corbel"/>
              <a:buNone/>
            </a:pPr>
            <a:r>
              <a:rPr lang="fr-BE">
                <a:solidFill>
                  <a:srgbClr val="FFFF00"/>
                </a:solidFill>
                <a:highlight>
                  <a:srgbClr val="0000FF"/>
                </a:highlight>
              </a:rPr>
              <a:t>Exécution du marché</a:t>
            </a:r>
            <a:endParaRPr/>
          </a:p>
        </p:txBody>
      </p:sp>
      <p:sp>
        <p:nvSpPr>
          <p:cNvPr id="306" name="Google Shape;306;p47"/>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a:bodyPr>
          <a:lstStyle/>
          <a:p>
            <a:pPr indent="-182880" lvl="0" marL="182880" rtl="0" algn="l">
              <a:lnSpc>
                <a:spcPct val="90000"/>
              </a:lnSpc>
              <a:spcBef>
                <a:spcPts val="0"/>
              </a:spcBef>
              <a:spcAft>
                <a:spcPts val="0"/>
              </a:spcAft>
              <a:buSzPts val="1900"/>
              <a:buChar char="●"/>
            </a:pPr>
            <a:r>
              <a:rPr lang="fr-BE"/>
              <a:t>La finalité de cette étape de la procédure est de veiller à ce que, tant vous que le l’entreprise retenue, s’acquittiez de vos obligations respectives;</a:t>
            </a:r>
            <a:endParaRPr/>
          </a:p>
          <a:p>
            <a:pPr indent="-182880" lvl="0" marL="182880" rtl="0" algn="l">
              <a:lnSpc>
                <a:spcPct val="90000"/>
              </a:lnSpc>
              <a:spcBef>
                <a:spcPts val="1200"/>
              </a:spcBef>
              <a:spcAft>
                <a:spcPts val="0"/>
              </a:spcAft>
              <a:buSzPts val="1900"/>
              <a:buChar char="●"/>
            </a:pPr>
            <a:r>
              <a:rPr lang="fr-BE"/>
              <a:t>Cela consiste a </a:t>
            </a:r>
            <a:r>
              <a:rPr b="1" lang="fr-BE" u="sng"/>
              <a:t>vérifier que la commande initiale correspond à la livraison finale </a:t>
            </a:r>
            <a:r>
              <a:rPr lang="fr-BE"/>
              <a:t>tant au niveau du contenu que du prix.</a:t>
            </a:r>
            <a:endParaRPr/>
          </a:p>
          <a:p>
            <a:pPr indent="-182880" lvl="0" marL="182880" rtl="0" algn="l">
              <a:lnSpc>
                <a:spcPct val="90000"/>
              </a:lnSpc>
              <a:spcBef>
                <a:spcPts val="1200"/>
              </a:spcBef>
              <a:spcAft>
                <a:spcPts val="0"/>
              </a:spcAft>
              <a:buSzPts val="1900"/>
              <a:buChar char="●"/>
            </a:pPr>
            <a:r>
              <a:rPr lang="fr-BE"/>
              <a:t>Lors de cette phase, il est </a:t>
            </a:r>
            <a:r>
              <a:rPr b="1" lang="fr-BE" u="sng"/>
              <a:t>important de documenter l’ensemble de la procédure </a:t>
            </a:r>
            <a:r>
              <a:rPr lang="fr-BE"/>
              <a:t>(planification/préparation des documents du marché/ publicité/sélection et évaluation/ attribution/ exécution/clôture) et de justifier chaque décision importante pour pouvoir ensuite assurer la vérification et le contrôle de l’ensemble du processus.</a:t>
            </a:r>
            <a:endParaRPr/>
          </a:p>
        </p:txBody>
      </p:sp>
      <p:pic>
        <p:nvPicPr>
          <p:cNvPr id="307" name="Google Shape;307;p47"/>
          <p:cNvPicPr preferRelativeResize="0"/>
          <p:nvPr/>
        </p:nvPicPr>
        <p:blipFill rotWithShape="1">
          <a:blip r:embed="rId3">
            <a:alphaModFix/>
          </a:blip>
          <a:srcRect b="0" l="0" r="0" t="0"/>
          <a:stretch/>
        </p:blipFill>
        <p:spPr>
          <a:xfrm>
            <a:off x="35509" y="6126417"/>
            <a:ext cx="3322608" cy="73158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8"/>
          <p:cNvSpPr txBox="1"/>
          <p:nvPr>
            <p:ph type="title"/>
          </p:nvPr>
        </p:nvSpPr>
        <p:spPr>
          <a:xfrm>
            <a:off x="395536" y="1123836"/>
            <a:ext cx="2304255"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lang="fr-BE"/>
              <a:t>Gestion des modifications du marché</a:t>
            </a:r>
            <a:endParaRPr/>
          </a:p>
        </p:txBody>
      </p:sp>
      <p:sp>
        <p:nvSpPr>
          <p:cNvPr id="313" name="Google Shape;313;p48"/>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a:bodyPr>
          <a:lstStyle/>
          <a:p>
            <a:pPr indent="-182880" lvl="0" marL="182880" rtl="0" algn="l">
              <a:lnSpc>
                <a:spcPct val="90000"/>
              </a:lnSpc>
              <a:spcBef>
                <a:spcPts val="0"/>
              </a:spcBef>
              <a:spcAft>
                <a:spcPts val="0"/>
              </a:spcAft>
              <a:buSzPts val="1900"/>
              <a:buChar char="●"/>
            </a:pPr>
            <a:r>
              <a:rPr b="1" lang="fr-BE" u="sng"/>
              <a:t>En principe</a:t>
            </a:r>
            <a:r>
              <a:rPr lang="fr-BE"/>
              <a:t>, si vous souhaitez faire l’acquisition de travaux, fournitures ou services supplémentaires, vous devriez passer un nouveau marché;</a:t>
            </a:r>
            <a:endParaRPr/>
          </a:p>
          <a:p>
            <a:pPr indent="-182880" lvl="0" marL="182880" rtl="0" algn="l">
              <a:lnSpc>
                <a:spcPct val="90000"/>
              </a:lnSpc>
              <a:spcBef>
                <a:spcPts val="1200"/>
              </a:spcBef>
              <a:spcAft>
                <a:spcPts val="0"/>
              </a:spcAft>
              <a:buSzPts val="1900"/>
              <a:buChar char="●"/>
            </a:pPr>
            <a:r>
              <a:rPr b="1" lang="fr-BE" u="sng"/>
              <a:t>Toutefois</a:t>
            </a:r>
            <a:r>
              <a:rPr lang="fr-BE"/>
              <a:t>, il existe des hypothèses prévues par le législateur vous permettant de déroger à ce principe lorsque vous êtes face à des situations exceptionnelles qui doivent toujours être justifiées.</a:t>
            </a:r>
            <a:endParaRPr/>
          </a:p>
          <a:p>
            <a:pPr indent="-182880" lvl="0" marL="182880" rtl="0" algn="l">
              <a:lnSpc>
                <a:spcPct val="90000"/>
              </a:lnSpc>
              <a:spcBef>
                <a:spcPts val="1200"/>
              </a:spcBef>
              <a:spcAft>
                <a:spcPts val="0"/>
              </a:spcAft>
              <a:buSzPts val="1900"/>
              <a:buChar char="●"/>
            </a:pPr>
            <a:r>
              <a:rPr b="1" lang="fr-BE"/>
              <a:t>ATTENTION</a:t>
            </a:r>
            <a:r>
              <a:rPr lang="fr-BE"/>
              <a:t>: les modifications au marché sont toujours sous la loupe des autorités qui vous contrôlent!</a:t>
            </a:r>
            <a:endParaRPr/>
          </a:p>
        </p:txBody>
      </p:sp>
      <p:sp>
        <p:nvSpPr>
          <p:cNvPr id="314" name="Google Shape;314;p48"/>
          <p:cNvSpPr/>
          <p:nvPr/>
        </p:nvSpPr>
        <p:spPr>
          <a:xfrm>
            <a:off x="3017" y="3064386"/>
            <a:ext cx="452074" cy="364613"/>
          </a:xfrm>
          <a:prstGeom prst="rightArrow">
            <a:avLst>
              <a:gd fmla="val 50000" name="adj1"/>
              <a:gd fmla="val 50000" name="adj2"/>
            </a:avLst>
          </a:prstGeom>
          <a:solidFill>
            <a:schemeClr val="accent2"/>
          </a:solidFill>
          <a:ln cap="flat" cmpd="sng" w="10775">
            <a:solidFill>
              <a:srgbClr val="B6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FFE397"/>
              </a:solidFill>
              <a:latin typeface="Corbel"/>
              <a:ea typeface="Corbel"/>
              <a:cs typeface="Corbel"/>
              <a:sym typeface="Corbe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9"/>
          <p:cNvSpPr txBox="1"/>
          <p:nvPr>
            <p:ph type="title"/>
          </p:nvPr>
        </p:nvSpPr>
        <p:spPr>
          <a:xfrm>
            <a:off x="395536" y="1128407"/>
            <a:ext cx="2292797"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lang="fr-BE"/>
              <a:t>Gestion des modifications du marché:</a:t>
            </a:r>
            <a:endParaRPr/>
          </a:p>
        </p:txBody>
      </p:sp>
      <p:sp>
        <p:nvSpPr>
          <p:cNvPr id="320" name="Google Shape;320;p49"/>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a:bodyPr>
          <a:lstStyle/>
          <a:p>
            <a:pPr indent="-182880" lvl="0" marL="182880" rtl="0" algn="l">
              <a:lnSpc>
                <a:spcPct val="90000"/>
              </a:lnSpc>
              <a:spcBef>
                <a:spcPts val="0"/>
              </a:spcBef>
              <a:spcAft>
                <a:spcPts val="0"/>
              </a:spcAft>
              <a:buSzPts val="1900"/>
              <a:buChar char="●"/>
            </a:pPr>
            <a:r>
              <a:rPr b="1" lang="fr-BE" u="sng"/>
              <a:t>Il existe 2 « types » de modifications possibles pour un marché en cours:</a:t>
            </a:r>
            <a:endParaRPr/>
          </a:p>
          <a:p>
            <a:pPr indent="-457200" lvl="0" marL="457200" rtl="0" algn="l">
              <a:lnSpc>
                <a:spcPct val="90000"/>
              </a:lnSpc>
              <a:spcBef>
                <a:spcPts val="1200"/>
              </a:spcBef>
              <a:spcAft>
                <a:spcPts val="0"/>
              </a:spcAft>
              <a:buSzPts val="1900"/>
              <a:buAutoNum type="arabicParenR"/>
            </a:pPr>
            <a:r>
              <a:rPr lang="fr-BE"/>
              <a:t>Lorsque ça a été prévu dans les documents du marché (clause de réexamen);</a:t>
            </a:r>
            <a:endParaRPr/>
          </a:p>
          <a:p>
            <a:pPr indent="-457200" lvl="0" marL="457200" rtl="0" algn="l">
              <a:lnSpc>
                <a:spcPct val="90000"/>
              </a:lnSpc>
              <a:spcBef>
                <a:spcPts val="1200"/>
              </a:spcBef>
              <a:spcAft>
                <a:spcPts val="0"/>
              </a:spcAft>
              <a:buSzPts val="1900"/>
              <a:buAutoNum type="arabicParenR"/>
            </a:pPr>
            <a:r>
              <a:rPr lang="fr-BE"/>
              <a:t>Lorsque vous vous trouvez dans une des hypothèses visées aux articles 38/1 à 38/6 et 38/13 à 38/19 de l’A.R du 14 janvier 2013 mis à jour par l’A.R du 22 juin 2017.</a:t>
            </a:r>
            <a:endParaRPr/>
          </a:p>
          <a:p>
            <a:pPr indent="-182880" lvl="0" marL="182880" rtl="0" algn="l">
              <a:lnSpc>
                <a:spcPct val="90000"/>
              </a:lnSpc>
              <a:spcBef>
                <a:spcPts val="1200"/>
              </a:spcBef>
              <a:spcAft>
                <a:spcPts val="0"/>
              </a:spcAft>
              <a:buSzPts val="1900"/>
              <a:buFont typeface="Noto Sans Symbols"/>
              <a:buChar char="▪"/>
            </a:pPr>
            <a:r>
              <a:rPr lang="fr-BE"/>
              <a:t>Pour vous aider en cas de modification à votre marché référez-vous au tableau p.113-115 du </a:t>
            </a:r>
            <a:r>
              <a:rPr i="1" lang="fr-BE"/>
              <a:t>Guide d’orientation</a:t>
            </a:r>
            <a:r>
              <a:rPr lang="fr-BE"/>
              <a:t>. Celui-ci vous permettra de savoir si la modification que vous envisagez est légale ou non.</a:t>
            </a:r>
            <a:endParaRPr/>
          </a:p>
          <a:p>
            <a:pPr indent="-62229" lvl="0" marL="182880" rtl="0" algn="l">
              <a:lnSpc>
                <a:spcPct val="90000"/>
              </a:lnSpc>
              <a:spcBef>
                <a:spcPts val="1200"/>
              </a:spcBef>
              <a:spcAft>
                <a:spcPts val="0"/>
              </a:spcAft>
              <a:buSzPts val="1900"/>
              <a:buNone/>
            </a:pPr>
            <a:r>
              <a:t/>
            </a:r>
            <a:endParaRPr/>
          </a:p>
        </p:txBody>
      </p:sp>
      <p:sp>
        <p:nvSpPr>
          <p:cNvPr id="321" name="Google Shape;321;p49"/>
          <p:cNvSpPr/>
          <p:nvPr/>
        </p:nvSpPr>
        <p:spPr>
          <a:xfrm>
            <a:off x="3017" y="3064386"/>
            <a:ext cx="452074" cy="364613"/>
          </a:xfrm>
          <a:prstGeom prst="rightArrow">
            <a:avLst>
              <a:gd fmla="val 50000" name="adj1"/>
              <a:gd fmla="val 50000" name="adj2"/>
            </a:avLst>
          </a:prstGeom>
          <a:solidFill>
            <a:schemeClr val="accent2"/>
          </a:solidFill>
          <a:ln cap="flat" cmpd="sng" w="10775">
            <a:solidFill>
              <a:srgbClr val="B6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FFE397"/>
              </a:solidFill>
              <a:latin typeface="Corbel"/>
              <a:ea typeface="Corbel"/>
              <a:cs typeface="Corbel"/>
              <a:sym typeface="Corbe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50"/>
          <p:cNvSpPr txBox="1"/>
          <p:nvPr>
            <p:ph type="title"/>
          </p:nvPr>
        </p:nvSpPr>
        <p:spPr>
          <a:xfrm>
            <a:off x="395536" y="1123836"/>
            <a:ext cx="2282620"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lang="fr-BE"/>
              <a:t>Gestion des modifications du marché:</a:t>
            </a:r>
            <a:endParaRPr/>
          </a:p>
        </p:txBody>
      </p:sp>
      <p:sp>
        <p:nvSpPr>
          <p:cNvPr id="327" name="Google Shape;327;p50"/>
          <p:cNvSpPr txBox="1"/>
          <p:nvPr>
            <p:ph idx="1" type="body"/>
          </p:nvPr>
        </p:nvSpPr>
        <p:spPr>
          <a:xfrm>
            <a:off x="2901951" y="864108"/>
            <a:ext cx="5486400" cy="5120640"/>
          </a:xfrm>
          <a:prstGeom prst="rect">
            <a:avLst/>
          </a:prstGeom>
          <a:noFill/>
          <a:ln>
            <a:noFill/>
          </a:ln>
        </p:spPr>
        <p:txBody>
          <a:bodyPr anchorCtr="0" anchor="ctr" bIns="45700" lIns="91425" spcFirstLastPara="1" rIns="91425" wrap="square" tIns="45700">
            <a:normAutofit/>
          </a:bodyPr>
          <a:lstStyle/>
          <a:p>
            <a:pPr indent="-182880" lvl="0" marL="182880" rtl="0" algn="l">
              <a:lnSpc>
                <a:spcPct val="90000"/>
              </a:lnSpc>
              <a:spcBef>
                <a:spcPts val="0"/>
              </a:spcBef>
              <a:spcAft>
                <a:spcPts val="0"/>
              </a:spcAft>
              <a:buSzPts val="1900"/>
              <a:buChar char="●"/>
            </a:pPr>
            <a:r>
              <a:rPr b="1" lang="fr-BE" u="sng"/>
              <a:t>Pour faire simple, retenez surtout:</a:t>
            </a:r>
            <a:endParaRPr/>
          </a:p>
          <a:p>
            <a:pPr indent="-182880" lvl="0" marL="182880" rtl="0" algn="l">
              <a:lnSpc>
                <a:spcPct val="90000"/>
              </a:lnSpc>
              <a:spcBef>
                <a:spcPts val="1200"/>
              </a:spcBef>
              <a:spcAft>
                <a:spcPts val="0"/>
              </a:spcAft>
              <a:buSzPts val="1900"/>
              <a:buFont typeface="Noto Sans Symbols"/>
              <a:buChar char="⮚"/>
            </a:pPr>
            <a:r>
              <a:rPr lang="fr-BE" u="sng"/>
              <a:t> la règles des minimis:</a:t>
            </a:r>
            <a:endParaRPr/>
          </a:p>
          <a:p>
            <a:pPr indent="-457200" lvl="0" marL="457200" rtl="0" algn="l">
              <a:lnSpc>
                <a:spcPct val="90000"/>
              </a:lnSpc>
              <a:spcBef>
                <a:spcPts val="1200"/>
              </a:spcBef>
              <a:spcAft>
                <a:spcPts val="0"/>
              </a:spcAft>
              <a:buSzPts val="1900"/>
              <a:buAutoNum type="arabicParenR"/>
            </a:pPr>
            <a:r>
              <a:rPr lang="fr-BE"/>
              <a:t>Modification autorisée si elle représente moins de 10% pour les marchés de S/F et moins de 15% pour les marchés de T;</a:t>
            </a:r>
            <a:endParaRPr/>
          </a:p>
          <a:p>
            <a:pPr indent="-457200" lvl="0" marL="457200" rtl="0" algn="l">
              <a:lnSpc>
                <a:spcPct val="90000"/>
              </a:lnSpc>
              <a:spcBef>
                <a:spcPts val="1200"/>
              </a:spcBef>
              <a:spcAft>
                <a:spcPts val="0"/>
              </a:spcAft>
              <a:buSzPts val="1900"/>
              <a:buAutoNum type="arabicParenR"/>
            </a:pPr>
            <a:r>
              <a:rPr lang="fr-BE"/>
              <a:t>Si plusieurs modifications successives, il faut cumuler leurs valeurs et ne pas dépasser le plafond des 10/15% ci-dessus;</a:t>
            </a:r>
            <a:endParaRPr/>
          </a:p>
          <a:p>
            <a:pPr indent="-457200" lvl="0" marL="457200" rtl="0" algn="l">
              <a:lnSpc>
                <a:spcPct val="90000"/>
              </a:lnSpc>
              <a:spcBef>
                <a:spcPts val="1200"/>
              </a:spcBef>
              <a:spcAft>
                <a:spcPts val="0"/>
              </a:spcAft>
              <a:buSzPts val="1900"/>
              <a:buAutoNum type="arabicParenR"/>
            </a:pPr>
            <a:r>
              <a:rPr lang="fr-BE"/>
              <a:t>Les modifications ne peuvent jamais changer la nature globale du marché initial;</a:t>
            </a:r>
            <a:endParaRPr/>
          </a:p>
          <a:p>
            <a:pPr indent="-182880" lvl="0" marL="182880" rtl="0" algn="l">
              <a:lnSpc>
                <a:spcPct val="90000"/>
              </a:lnSpc>
              <a:spcBef>
                <a:spcPts val="1200"/>
              </a:spcBef>
              <a:spcAft>
                <a:spcPts val="0"/>
              </a:spcAft>
              <a:buSzPts val="1900"/>
              <a:buFont typeface="Noto Sans Symbols"/>
              <a:buChar char="⮚"/>
            </a:pPr>
            <a:r>
              <a:rPr lang="fr-BE" u="sng"/>
              <a:t>La règle de l’interdiction de toute modification substantielle:</a:t>
            </a:r>
            <a:endParaRPr/>
          </a:p>
          <a:p>
            <a:pPr indent="0" lvl="0" marL="0" rtl="0" algn="l">
              <a:lnSpc>
                <a:spcPct val="90000"/>
              </a:lnSpc>
              <a:spcBef>
                <a:spcPts val="1200"/>
              </a:spcBef>
              <a:spcAft>
                <a:spcPts val="0"/>
              </a:spcAft>
              <a:buSzPts val="1900"/>
              <a:buNone/>
            </a:pPr>
            <a:r>
              <a:rPr lang="fr-BE" u="sng"/>
              <a:t>         </a:t>
            </a:r>
            <a:endParaRPr/>
          </a:p>
        </p:txBody>
      </p:sp>
      <p:sp>
        <p:nvSpPr>
          <p:cNvPr id="328" name="Google Shape;328;p50"/>
          <p:cNvSpPr/>
          <p:nvPr/>
        </p:nvSpPr>
        <p:spPr>
          <a:xfrm>
            <a:off x="3017" y="3064386"/>
            <a:ext cx="452074" cy="364613"/>
          </a:xfrm>
          <a:prstGeom prst="rightArrow">
            <a:avLst>
              <a:gd fmla="val 50000" name="adj1"/>
              <a:gd fmla="val 50000" name="adj2"/>
            </a:avLst>
          </a:prstGeom>
          <a:solidFill>
            <a:schemeClr val="accent2"/>
          </a:solidFill>
          <a:ln cap="flat" cmpd="sng" w="10775">
            <a:solidFill>
              <a:srgbClr val="B6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FFE397"/>
              </a:solidFill>
              <a:latin typeface="Corbel"/>
              <a:ea typeface="Corbel"/>
              <a:cs typeface="Corbel"/>
              <a:sym typeface="Corbe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51"/>
          <p:cNvSpPr txBox="1"/>
          <p:nvPr>
            <p:ph type="title"/>
          </p:nvPr>
        </p:nvSpPr>
        <p:spPr>
          <a:xfrm>
            <a:off x="395536" y="1128408"/>
            <a:ext cx="2354628" cy="460118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orbel"/>
              <a:buNone/>
            </a:pPr>
            <a:r>
              <a:rPr lang="fr-BE"/>
              <a:t>Gestion des modifications du marché:</a:t>
            </a:r>
            <a:endParaRPr/>
          </a:p>
        </p:txBody>
      </p:sp>
      <p:sp>
        <p:nvSpPr>
          <p:cNvPr id="334" name="Google Shape;334;p51"/>
          <p:cNvSpPr txBox="1"/>
          <p:nvPr>
            <p:ph idx="1" type="body"/>
          </p:nvPr>
        </p:nvSpPr>
        <p:spPr>
          <a:xfrm>
            <a:off x="2901951" y="692696"/>
            <a:ext cx="5486400" cy="5544616"/>
          </a:xfrm>
          <a:prstGeom prst="rect">
            <a:avLst/>
          </a:prstGeom>
          <a:noFill/>
          <a:ln>
            <a:noFill/>
          </a:ln>
        </p:spPr>
        <p:txBody>
          <a:bodyPr anchorCtr="0" anchor="ctr" bIns="45700" lIns="91425" spcFirstLastPara="1" rIns="91425" wrap="square" tIns="45700">
            <a:normAutofit fontScale="92500" lnSpcReduction="20000"/>
          </a:bodyPr>
          <a:lstStyle/>
          <a:p>
            <a:pPr indent="-182880" lvl="0" marL="182880" rtl="0" algn="l">
              <a:lnSpc>
                <a:spcPct val="90000"/>
              </a:lnSpc>
              <a:spcBef>
                <a:spcPts val="0"/>
              </a:spcBef>
              <a:spcAft>
                <a:spcPts val="0"/>
              </a:spcAft>
              <a:buSzPct val="100000"/>
              <a:buChar char="●"/>
            </a:pPr>
            <a:r>
              <a:rPr b="1" lang="fr-BE" sz="2200" u="sng"/>
              <a:t>Une modification est considérée comme substantielle si elle remplit au moins une des conditions suivantes</a:t>
            </a:r>
            <a:r>
              <a:rPr lang="fr-BE" sz="2200"/>
              <a:t>:</a:t>
            </a:r>
            <a:endParaRPr/>
          </a:p>
          <a:p>
            <a:pPr indent="-71310" lvl="0" marL="182880" rtl="0" algn="l">
              <a:lnSpc>
                <a:spcPct val="90000"/>
              </a:lnSpc>
              <a:spcBef>
                <a:spcPts val="1200"/>
              </a:spcBef>
              <a:spcAft>
                <a:spcPts val="0"/>
              </a:spcAft>
              <a:buSzPct val="100000"/>
              <a:buNone/>
            </a:pPr>
            <a:r>
              <a:t/>
            </a:r>
            <a:endParaRPr/>
          </a:p>
          <a:p>
            <a:pPr indent="0" lvl="0" marL="360000" rtl="0" algn="l">
              <a:lnSpc>
                <a:spcPct val="90000"/>
              </a:lnSpc>
              <a:spcBef>
                <a:spcPts val="1200"/>
              </a:spcBef>
              <a:spcAft>
                <a:spcPts val="0"/>
              </a:spcAft>
              <a:buSzPct val="100000"/>
              <a:buNone/>
            </a:pPr>
            <a:r>
              <a:rPr lang="fr-BE"/>
              <a:t>1) La modification introduit des conditions qui, si elles avaient été incluses dans la procédure de passation initiale, auraient permis l’admission  d’autres candidats, l’acceptation d’une offre différente ou auraient attiré plus d’opérateurs économiques;</a:t>
            </a:r>
            <a:endParaRPr/>
          </a:p>
          <a:p>
            <a:pPr indent="-71310" lvl="0" marL="182880" rtl="0" algn="l">
              <a:lnSpc>
                <a:spcPct val="90000"/>
              </a:lnSpc>
              <a:spcBef>
                <a:spcPts val="1200"/>
              </a:spcBef>
              <a:spcAft>
                <a:spcPts val="0"/>
              </a:spcAft>
              <a:buSzPct val="100000"/>
              <a:buNone/>
            </a:pPr>
            <a:r>
              <a:t/>
            </a:r>
            <a:endParaRPr/>
          </a:p>
          <a:p>
            <a:pPr indent="0" lvl="0" marL="360000" rtl="0" algn="l">
              <a:lnSpc>
                <a:spcPct val="90000"/>
              </a:lnSpc>
              <a:spcBef>
                <a:spcPts val="1200"/>
              </a:spcBef>
              <a:spcAft>
                <a:spcPts val="0"/>
              </a:spcAft>
              <a:buSzPct val="100000"/>
              <a:buNone/>
            </a:pPr>
            <a:r>
              <a:rPr lang="fr-BE"/>
              <a:t>2) La modification modifie l’équilibre économique du marché en faveur de l’adjudicataire d’une manière qui n’était pas prévue;</a:t>
            </a:r>
            <a:endParaRPr/>
          </a:p>
          <a:p>
            <a:pPr indent="-71310" lvl="0" marL="182880" rtl="0" algn="l">
              <a:lnSpc>
                <a:spcPct val="90000"/>
              </a:lnSpc>
              <a:spcBef>
                <a:spcPts val="1200"/>
              </a:spcBef>
              <a:spcAft>
                <a:spcPts val="0"/>
              </a:spcAft>
              <a:buSzPct val="100000"/>
              <a:buNone/>
            </a:pPr>
            <a:r>
              <a:t/>
            </a:r>
            <a:endParaRPr/>
          </a:p>
          <a:p>
            <a:pPr indent="0" lvl="0" marL="360000" rtl="0" algn="l">
              <a:lnSpc>
                <a:spcPct val="90000"/>
              </a:lnSpc>
              <a:spcBef>
                <a:spcPts val="1200"/>
              </a:spcBef>
              <a:spcAft>
                <a:spcPts val="0"/>
              </a:spcAft>
              <a:buSzPct val="100000"/>
              <a:buNone/>
            </a:pPr>
            <a:r>
              <a:rPr lang="fr-BE"/>
              <a:t>3) La modification élargit considérablement le champ d’application du marché;</a:t>
            </a:r>
            <a:endParaRPr/>
          </a:p>
          <a:p>
            <a:pPr indent="-71310" lvl="0" marL="182880" rtl="0" algn="l">
              <a:lnSpc>
                <a:spcPct val="90000"/>
              </a:lnSpc>
              <a:spcBef>
                <a:spcPts val="1200"/>
              </a:spcBef>
              <a:spcAft>
                <a:spcPts val="0"/>
              </a:spcAft>
              <a:buSzPct val="100000"/>
              <a:buNone/>
            </a:pPr>
            <a:r>
              <a:t/>
            </a:r>
            <a:endParaRPr/>
          </a:p>
          <a:p>
            <a:pPr indent="0" lvl="0" marL="360000" rtl="0" algn="l">
              <a:lnSpc>
                <a:spcPct val="90000"/>
              </a:lnSpc>
              <a:spcBef>
                <a:spcPts val="1200"/>
              </a:spcBef>
              <a:spcAft>
                <a:spcPts val="0"/>
              </a:spcAft>
              <a:buSzPct val="100000"/>
              <a:buNone/>
            </a:pPr>
            <a:r>
              <a:rPr lang="fr-BE"/>
              <a:t>4) Lorsqu’un nouvel adjudicataire remplace l’initial dans d’autres cas que ceux prévus à l’article 38/3. </a:t>
            </a:r>
            <a:endParaRPr/>
          </a:p>
          <a:p>
            <a:pPr indent="-71310" lvl="0" marL="182880" rtl="0" algn="l">
              <a:lnSpc>
                <a:spcPct val="90000"/>
              </a:lnSpc>
              <a:spcBef>
                <a:spcPts val="1200"/>
              </a:spcBef>
              <a:spcAft>
                <a:spcPts val="0"/>
              </a:spcAft>
              <a:buSzPct val="100000"/>
              <a:buNone/>
            </a:pPr>
            <a:r>
              <a:t/>
            </a:r>
            <a:endParaRPr/>
          </a:p>
        </p:txBody>
      </p:sp>
      <p:sp>
        <p:nvSpPr>
          <p:cNvPr id="335" name="Google Shape;335;p51"/>
          <p:cNvSpPr/>
          <p:nvPr/>
        </p:nvSpPr>
        <p:spPr>
          <a:xfrm>
            <a:off x="3017" y="3064386"/>
            <a:ext cx="452074" cy="364613"/>
          </a:xfrm>
          <a:prstGeom prst="rightArrow">
            <a:avLst>
              <a:gd fmla="val 50000" name="adj1"/>
              <a:gd fmla="val 50000" name="adj2"/>
            </a:avLst>
          </a:prstGeom>
          <a:solidFill>
            <a:schemeClr val="accent2"/>
          </a:solidFill>
          <a:ln cap="flat" cmpd="sng" w="10775">
            <a:solidFill>
              <a:srgbClr val="B6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FFE397"/>
              </a:solidFill>
              <a:latin typeface="Corbel"/>
              <a:ea typeface="Corbel"/>
              <a:cs typeface="Corbel"/>
              <a:sym typeface="Corbel"/>
            </a:endParaRPr>
          </a:p>
        </p:txBody>
      </p:sp>
    </p:spTree>
  </p:cSld>
  <p:clrMapOvr>
    <a:masterClrMapping/>
  </p:clrMapOvr>
</p:sld>
</file>

<file path=ppt/theme/theme1.xml><?xml version="1.0" encoding="utf-8"?>
<a:theme xmlns:a="http://schemas.openxmlformats.org/drawingml/2006/main" xmlns:r="http://schemas.openxmlformats.org/officeDocument/2006/relationships"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2022-03-28T19:36:18Z</dcterms:created>
  <dc:creator>GAVILAN MESAS Yolande</dc:creator>
</cp:coreProperties>
</file>