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445" r:id="rId5"/>
    <p:sldId id="432" r:id="rId6"/>
    <p:sldId id="438" r:id="rId7"/>
    <p:sldId id="439" r:id="rId8"/>
    <p:sldId id="440" r:id="rId9"/>
    <p:sldId id="426" r:id="rId10"/>
    <p:sldId id="442" r:id="rId11"/>
    <p:sldId id="437" r:id="rId12"/>
    <p:sldId id="427" r:id="rId13"/>
    <p:sldId id="433" r:id="rId14"/>
    <p:sldId id="264" r:id="rId15"/>
    <p:sldId id="436" r:id="rId16"/>
    <p:sldId id="370" r:id="rId17"/>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A74518-3514-8A1D-A0CC-F335FA9C856A}" name="STROBBE Dorien" initials="SD" userId="S::dstrobbe@gob.brussels::a11f1294-4f0b-4c81-a7a2-c01c9ed5cf54" providerId="AD"/>
  <p188:author id="{22051A1A-A4B8-45B8-76D1-4E6801AC3F3A}" name="MOENS Marnick" initials="MM" userId="S::mmoens@gob.brussels::7c040b6f-10f7-4822-9335-362a88e9ba16" providerId="AD"/>
  <p188:author id="{1905503E-73E7-7713-C5A9-AA47F5FA4850}" name="REGINSTER Antoine" initials="RA" userId="S::areginster@gob.brussels::0d94bd24-2a08-4d51-8270-0a98622a86b9" providerId="AD"/>
  <p188:author id="{48AF477B-C599-6A4E-2683-2F2A8579B5EC}" name="Clara CRABEELS" initials="CC" userId="S::ccrabeels@sprb.brussels::6f394763-5950-4e68-a152-e9dbf09efa1a" providerId="AD"/>
  <p188:author id="{202C4AA1-09B1-82AB-8F15-392851B640AA}" name="HIDALGO Axel" initials="HA" userId="S::ahidalgo@sprb.brussels::04d5cd4b-8131-41ba-b489-3a30453146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03"/>
    <a:srgbClr val="0B00BE"/>
    <a:srgbClr val="7CA2D6"/>
    <a:srgbClr val="B7B7B7"/>
    <a:srgbClr val="003B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1"/>
    <p:restoredTop sz="82440" autoAdjust="0"/>
  </p:normalViewPr>
  <p:slideViewPr>
    <p:cSldViewPr>
      <p:cViewPr varScale="1">
        <p:scale>
          <a:sx n="120" d="100"/>
          <a:sy n="120" d="100"/>
        </p:scale>
        <p:origin x="1080" y="102"/>
      </p:cViewPr>
      <p:guideLst>
        <p:guide orient="horz" pos="1620"/>
        <p:guide pos="2880"/>
      </p:guideLst>
    </p:cSldViewPr>
  </p:slideViewPr>
  <p:notesTextViewPr>
    <p:cViewPr>
      <p:scale>
        <a:sx n="100" d="100"/>
        <a:sy n="100" d="100"/>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CBCF27-185E-4D42-A16B-F338BF6F3010}"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fr-BE"/>
        </a:p>
      </dgm:t>
    </dgm:pt>
    <dgm:pt modelId="{52647ED5-944B-4E47-8AA6-2F3CBE86D6D8}" type="parTrans" cxnId="{F4D121ED-A020-440F-81C1-F61BC3454307}">
      <dgm:prSet/>
      <dgm:spPr/>
      <dgm:t>
        <a:bodyPr/>
        <a:lstStyle/>
        <a:p>
          <a:endParaRPr lang="fr-BE"/>
        </a:p>
      </dgm:t>
    </dgm:pt>
    <dgm:pt modelId="{5D26601C-3551-4048-A5AA-F744652A4766}">
      <dgm:prSet phldrT="[Texte]" custT="1"/>
      <dgm:spPr/>
      <dgm:t>
        <a:bodyPr/>
        <a:lstStyle/>
        <a:p>
          <a:pPr rtl="0"/>
          <a:r>
            <a:rPr lang="fr-BE" sz="1600" b="1" i="0" strike="noStrike" cap="none" spc="0" baseline="0">
              <a:solidFill>
                <a:srgbClr val="FFFFFF"/>
              </a:solidFill>
              <a:effectLst/>
              <a:latin typeface="Arial"/>
              <a:ea typeface="Arial"/>
              <a:cs typeface="Arial"/>
            </a:rPr>
            <a:t>Groupes cibles</a:t>
          </a:r>
        </a:p>
      </dgm:t>
    </dgm:pt>
    <dgm:pt modelId="{81FB3602-D2B3-4BFD-B07C-2B6F1CA84E7A}" type="parTrans" cxnId="{E0DBAC36-29CE-40EC-A0D2-7E4FBD01FA60}">
      <dgm:prSet/>
      <dgm:spPr>
        <a:noFill/>
        <a:ln w="25400" cap="flat" cmpd="sng" algn="ctr">
          <a:solidFill>
            <a:schemeClr val="accent1">
              <a:shade val="60000"/>
              <a:hueOff val="0"/>
              <a:satOff val="0"/>
              <a:lumOff val="0"/>
              <a:alphaOff val="0"/>
            </a:schemeClr>
          </a:solidFill>
          <a:prstDash val="solid"/>
        </a:ln>
      </dgm:spPr>
      <dgm:t>
        <a:bodyPr/>
        <a:lstStyle/>
        <a:p>
          <a:endParaRPr lang="fr-BE"/>
        </a:p>
      </dgm:t>
    </dgm:pt>
    <dgm:pt modelId="{D8D998D8-3658-450D-BBC4-E9F7F27C3024}">
      <dgm:prSet phldrT="[Texte]" custT="1">
        <dgm:style>
          <a:lnRef idx="1">
            <a:schemeClr val="accent1"/>
          </a:lnRef>
          <a:fillRef idx="2">
            <a:schemeClr val="accent1"/>
          </a:fillRef>
          <a:effectRef idx="1">
            <a:schemeClr val="accent1"/>
          </a:effectRef>
          <a:fontRef idx="minor">
            <a:schemeClr val="dk1"/>
          </a:fontRef>
        </dgm:style>
      </dgm:prSet>
      <dgm: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dgm:spPr>
      <dgm:t>
        <a:bodyPr/>
        <a:lstStyle/>
        <a:p>
          <a:pPr rtl="0"/>
          <a:r>
            <a:rPr lang="fr-BE" sz="1200" b="1" i="0" strike="noStrike" cap="none" spc="0" baseline="0" dirty="0">
              <a:solidFill>
                <a:srgbClr val="000000"/>
              </a:solidFill>
              <a:effectLst/>
              <a:latin typeface="Arial"/>
              <a:ea typeface="Arial"/>
              <a:cs typeface="Arial"/>
            </a:rPr>
            <a:t>Porteurs de projets potentiels</a:t>
          </a:r>
        </a:p>
        <a:p>
          <a:pPr rtl="0"/>
          <a:r>
            <a:rPr lang="fr-BE" sz="1200" b="1" i="0" strike="noStrike" cap="none" spc="0" baseline="0" dirty="0">
              <a:solidFill>
                <a:srgbClr val="000000"/>
              </a:solidFill>
              <a:effectLst/>
              <a:latin typeface="Arial"/>
              <a:ea typeface="Arial"/>
              <a:cs typeface="Arial"/>
            </a:rPr>
            <a:t>Porteurs de projets</a:t>
          </a:r>
        </a:p>
      </dgm:t>
    </dgm:pt>
    <dgm:pt modelId="{3D658C50-BE90-4D92-8BD3-3E1563F87C2F}" type="sibTrans" cxnId="{E0DBAC36-29CE-40EC-A0D2-7E4FBD01FA60}">
      <dgm:prSet/>
      <dgm:spPr/>
      <dgm:t>
        <a:bodyPr/>
        <a:lstStyle/>
        <a:p>
          <a:endParaRPr lang="fr-BE"/>
        </a:p>
      </dgm:t>
    </dgm:pt>
    <dgm:pt modelId="{2F679798-164E-4F89-B5A6-65A899184591}" type="parTrans" cxnId="{D1F5286F-D520-48B5-8C64-71C0315307F2}">
      <dgm:prSet/>
      <dgm:spPr>
        <a:noFill/>
        <a:ln w="25400" cap="flat" cmpd="sng" algn="ctr">
          <a:solidFill>
            <a:schemeClr val="accent1">
              <a:shade val="60000"/>
              <a:hueOff val="0"/>
              <a:satOff val="0"/>
              <a:lumOff val="0"/>
              <a:alphaOff val="0"/>
            </a:schemeClr>
          </a:solidFill>
          <a:prstDash val="solid"/>
        </a:ln>
      </dgm:spPr>
      <dgm:t>
        <a:bodyPr/>
        <a:lstStyle/>
        <a:p>
          <a:endParaRPr lang="fr-BE"/>
        </a:p>
      </dgm:t>
    </dgm:pt>
    <dgm:pt modelId="{310E3D41-9BC7-4844-AA7F-6C7E2B630A4C}">
      <dgm:prSet custT="1">
        <dgm:style>
          <a:lnRef idx="1">
            <a:schemeClr val="accent1"/>
          </a:lnRef>
          <a:fillRef idx="2">
            <a:schemeClr val="accent1"/>
          </a:fillRef>
          <a:effectRef idx="1">
            <a:schemeClr val="accent1"/>
          </a:effectRef>
          <a:fontRef idx="minor">
            <a:schemeClr val="dk1"/>
          </a:fontRef>
        </dgm:style>
      </dgm:prSet>
      <dgm: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dgm:spPr>
      <dgm:t>
        <a:bodyPr/>
        <a:lstStyle/>
        <a:p>
          <a:pPr rtl="0"/>
          <a:r>
            <a:rPr lang="fr-BE" sz="1200" b="1" i="0" strike="noStrike" cap="none" spc="0" baseline="0">
              <a:solidFill>
                <a:srgbClr val="000000"/>
              </a:solidFill>
              <a:effectLst/>
              <a:latin typeface="Arial"/>
              <a:ea typeface="Arial"/>
              <a:cs typeface="Arial"/>
            </a:rPr>
            <a:t>Les utilisateurs</a:t>
          </a:r>
        </a:p>
      </dgm:t>
    </dgm:pt>
    <dgm:pt modelId="{D83C9029-770F-4762-B6DC-0ABB8CB20943}" type="sibTrans" cxnId="{D1F5286F-D520-48B5-8C64-71C0315307F2}">
      <dgm:prSet/>
      <dgm:spPr/>
      <dgm:t>
        <a:bodyPr/>
        <a:lstStyle/>
        <a:p>
          <a:endParaRPr lang="fr-BE"/>
        </a:p>
      </dgm:t>
    </dgm:pt>
    <dgm:pt modelId="{6768FA4B-E576-486A-B8F6-82723C858503}" type="parTrans" cxnId="{D0D4A201-D2DE-4D0D-BECF-EF5D7E1D558D}">
      <dgm:prSet/>
      <dgm:spPr>
        <a:noFill/>
        <a:ln w="25400" cap="flat" cmpd="sng" algn="ctr">
          <a:solidFill>
            <a:schemeClr val="accent1">
              <a:shade val="60000"/>
              <a:hueOff val="0"/>
              <a:satOff val="0"/>
              <a:lumOff val="0"/>
              <a:alphaOff val="0"/>
            </a:schemeClr>
          </a:solidFill>
          <a:prstDash val="solid"/>
        </a:ln>
      </dgm:spPr>
      <dgm:t>
        <a:bodyPr/>
        <a:lstStyle/>
        <a:p>
          <a:endParaRPr lang="fr-BE"/>
        </a:p>
      </dgm:t>
    </dgm:pt>
    <dgm:pt modelId="{EE50FBAA-ED74-40F0-8AC7-A790073547BA}">
      <dgm:prSet custT="1">
        <dgm:style>
          <a:lnRef idx="1">
            <a:schemeClr val="accent1"/>
          </a:lnRef>
          <a:fillRef idx="2">
            <a:schemeClr val="accent1"/>
          </a:fillRef>
          <a:effectRef idx="1">
            <a:schemeClr val="accent1"/>
          </a:effectRef>
          <a:fontRef idx="minor">
            <a:schemeClr val="dk1"/>
          </a:fontRef>
        </dgm:style>
      </dgm:prSet>
      <dgm: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dgm:spPr>
      <dgm:t>
        <a:bodyPr/>
        <a:lstStyle/>
        <a:p>
          <a:pPr rtl="0"/>
          <a:r>
            <a:rPr lang="fr-BE" sz="1200" b="1" i="0" strike="noStrike" cap="none" spc="0" baseline="0">
              <a:solidFill>
                <a:srgbClr val="000000"/>
              </a:solidFill>
              <a:effectLst/>
              <a:latin typeface="Arial"/>
              <a:ea typeface="Arial"/>
              <a:cs typeface="Arial"/>
            </a:rPr>
            <a:t>Le grand public</a:t>
          </a:r>
        </a:p>
      </dgm:t>
    </dgm:pt>
    <dgm:pt modelId="{9339DCD8-9BA1-4B20-9001-01B572CEA3F0}" type="sibTrans" cxnId="{D0D4A201-D2DE-4D0D-BECF-EF5D7E1D558D}">
      <dgm:prSet/>
      <dgm:spPr/>
      <dgm:t>
        <a:bodyPr/>
        <a:lstStyle/>
        <a:p>
          <a:endParaRPr lang="fr-BE"/>
        </a:p>
      </dgm:t>
    </dgm:pt>
    <dgm:pt modelId="{D7CB0664-B8E5-4691-962D-1863A30256F8}" type="parTrans" cxnId="{3DC43186-D279-4001-B8E7-D125B56849A0}">
      <dgm:prSet/>
      <dgm:spPr>
        <a:noFill/>
        <a:ln w="25400" cap="flat" cmpd="sng" algn="ctr">
          <a:solidFill>
            <a:schemeClr val="accent1">
              <a:shade val="60000"/>
              <a:hueOff val="0"/>
              <a:satOff val="0"/>
              <a:lumOff val="0"/>
              <a:alphaOff val="0"/>
            </a:schemeClr>
          </a:solidFill>
          <a:prstDash val="solid"/>
        </a:ln>
      </dgm:spPr>
      <dgm:t>
        <a:bodyPr/>
        <a:lstStyle/>
        <a:p>
          <a:endParaRPr lang="fr-BE"/>
        </a:p>
      </dgm:t>
    </dgm:pt>
    <dgm:pt modelId="{2676F88D-5ACC-4CD7-AB3A-8E2FB0383FE9}">
      <dgm:prSet custT="1">
        <dgm:style>
          <a:lnRef idx="1">
            <a:schemeClr val="accent1"/>
          </a:lnRef>
          <a:fillRef idx="2">
            <a:schemeClr val="accent1"/>
          </a:fillRef>
          <a:effectRef idx="1">
            <a:schemeClr val="accent1"/>
          </a:effectRef>
          <a:fontRef idx="minor">
            <a:schemeClr val="dk1"/>
          </a:fontRef>
        </dgm:style>
      </dgm:prSet>
      <dgm: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dgm:spPr>
      <dgm:t>
        <a:bodyPr/>
        <a:lstStyle/>
        <a:p>
          <a:pPr rtl="0"/>
          <a:r>
            <a:rPr lang="fr-BE" sz="1200" b="1" i="0" strike="noStrike" cap="none" spc="0" baseline="0">
              <a:solidFill>
                <a:srgbClr val="000000"/>
              </a:solidFill>
              <a:effectLst/>
              <a:latin typeface="Arial"/>
              <a:ea typeface="Arial"/>
              <a:cs typeface="Arial"/>
            </a:rPr>
            <a:t>Les médias</a:t>
          </a:r>
        </a:p>
      </dgm:t>
    </dgm:pt>
    <dgm:pt modelId="{3EF33148-B260-474A-9651-1B1107FB878C}" type="sibTrans" cxnId="{3DC43186-D279-4001-B8E7-D125B56849A0}">
      <dgm:prSet/>
      <dgm:spPr/>
      <dgm:t>
        <a:bodyPr/>
        <a:lstStyle/>
        <a:p>
          <a:endParaRPr lang="fr-BE"/>
        </a:p>
      </dgm:t>
    </dgm:pt>
    <dgm:pt modelId="{E7E541C3-A8AA-4E2D-AAB9-67489B00BF1D}" type="parTrans" cxnId="{BD7B74D5-7100-4F66-9471-BB54CF915CE1}">
      <dgm:prSet/>
      <dgm:spPr>
        <a:noFill/>
        <a:ln w="25400" cap="flat" cmpd="sng" algn="ctr">
          <a:solidFill>
            <a:schemeClr val="accent1">
              <a:shade val="60000"/>
              <a:hueOff val="0"/>
              <a:satOff val="0"/>
              <a:lumOff val="0"/>
              <a:alphaOff val="0"/>
            </a:schemeClr>
          </a:solidFill>
          <a:prstDash val="solid"/>
        </a:ln>
      </dgm:spPr>
      <dgm:t>
        <a:bodyPr/>
        <a:lstStyle/>
        <a:p>
          <a:endParaRPr lang="fr-BE"/>
        </a:p>
      </dgm:t>
    </dgm:pt>
    <dgm:pt modelId="{368760C2-7A4A-4E32-9836-BF11EAD1A797}">
      <dgm:prSet custT="1">
        <dgm:style>
          <a:lnRef idx="1">
            <a:schemeClr val="accent1"/>
          </a:lnRef>
          <a:fillRef idx="2">
            <a:schemeClr val="accent1"/>
          </a:fillRef>
          <a:effectRef idx="1">
            <a:schemeClr val="accent1"/>
          </a:effectRef>
          <a:fontRef idx="minor">
            <a:schemeClr val="dk1"/>
          </a:fontRef>
        </dgm:style>
      </dgm:prSet>
      <dgm: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dgm:spPr>
      <dgm:t>
        <a:bodyPr/>
        <a:lstStyle/>
        <a:p>
          <a:pPr rtl="0"/>
          <a:r>
            <a:rPr lang="fr-BE" sz="1200" b="1" i="0" strike="noStrike" cap="none" spc="0" baseline="0">
              <a:solidFill>
                <a:srgbClr val="000000"/>
              </a:solidFill>
              <a:effectLst/>
              <a:latin typeface="Arial"/>
              <a:ea typeface="Arial"/>
              <a:cs typeface="Arial"/>
            </a:rPr>
            <a:t>Les acteurs institutionnels</a:t>
          </a:r>
        </a:p>
      </dgm:t>
    </dgm:pt>
    <dgm:pt modelId="{5F01B781-9EAD-423C-B6D5-86AEA5E36A47}" type="sibTrans" cxnId="{BD7B74D5-7100-4F66-9471-BB54CF915CE1}">
      <dgm:prSet/>
      <dgm:spPr/>
      <dgm:t>
        <a:bodyPr/>
        <a:lstStyle/>
        <a:p>
          <a:endParaRPr lang="fr-BE"/>
        </a:p>
      </dgm:t>
    </dgm:pt>
    <dgm:pt modelId="{F02AAF77-8F95-4CDF-BB09-CA3FCD698F5F}" type="sibTrans" cxnId="{F4D121ED-A020-440F-81C1-F61BC3454307}">
      <dgm:prSet/>
      <dgm:spPr/>
      <dgm:t>
        <a:bodyPr/>
        <a:lstStyle/>
        <a:p>
          <a:endParaRPr lang="fr-BE"/>
        </a:p>
      </dgm:t>
    </dgm:pt>
    <dgm:pt modelId="{F04E8517-C785-4A19-92D8-727458A5CA94}" type="parTrans" cxnId="{D139F8E1-B68E-41EF-B1CE-C38CDF1A6A64}">
      <dgm:prSet/>
      <dgm:spPr/>
      <dgm:t>
        <a:bodyPr/>
        <a:lstStyle/>
        <a:p>
          <a:endParaRPr lang="fr-BE"/>
        </a:p>
      </dgm:t>
    </dgm:pt>
    <dgm:pt modelId="{B044A4BB-03EF-45D2-A8AA-4C0F52B1FD39}">
      <dgm:prSet phldrT="[Texte]" custT="1"/>
      <dgm:spPr/>
      <dgm:t>
        <a:bodyPr/>
        <a:lstStyle/>
        <a:p>
          <a:pPr rtl="0"/>
          <a:r>
            <a:rPr lang="fr-BE" sz="1600" b="1" i="0" strike="noStrike" cap="none" spc="0" baseline="0">
              <a:solidFill>
                <a:srgbClr val="FFFFFF"/>
              </a:solidFill>
              <a:effectLst/>
              <a:latin typeface="Arial"/>
              <a:ea typeface="Arial"/>
              <a:cs typeface="Arial"/>
            </a:rPr>
            <a:t>Objectifs de communication</a:t>
          </a:r>
        </a:p>
      </dgm:t>
    </dgm:pt>
    <dgm:pt modelId="{8387119D-7BFF-48FF-BC69-6DC4E0BF929F}" type="parTrans" cxnId="{C55FDD6A-AD59-4348-A116-0A8B4D02FD9C}">
      <dgm:prSet/>
      <dgm:spPr>
        <a:noFill/>
        <a:ln w="25400" cap="flat" cmpd="sng" algn="ctr">
          <a:solidFill>
            <a:schemeClr val="accent1">
              <a:shade val="60000"/>
              <a:hueOff val="0"/>
              <a:satOff val="0"/>
              <a:lumOff val="0"/>
              <a:alphaOff val="0"/>
            </a:schemeClr>
          </a:solidFill>
          <a:prstDash val="solid"/>
        </a:ln>
      </dgm:spPr>
      <dgm:t>
        <a:bodyPr/>
        <a:lstStyle/>
        <a:p>
          <a:endParaRPr lang="fr-BE"/>
        </a:p>
      </dgm:t>
    </dgm:pt>
    <dgm:pt modelId="{B4B6471C-7C8D-4121-A720-CC98E79743FF}">
      <dgm:prSet phldrT="[Texte]" custT="1">
        <dgm:style>
          <a:lnRef idx="1">
            <a:schemeClr val="accent1"/>
          </a:lnRef>
          <a:fillRef idx="2">
            <a:schemeClr val="accent1"/>
          </a:fillRef>
          <a:effectRef idx="1">
            <a:schemeClr val="accent1"/>
          </a:effectRef>
          <a:fontRef idx="minor">
            <a:schemeClr val="dk1"/>
          </a:fontRef>
        </dgm:style>
      </dgm:prSet>
      <dgm: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dgm:spPr>
      <dgm:t>
        <a:bodyPr/>
        <a:lstStyle/>
        <a:p>
          <a:pPr rtl="0"/>
          <a:r>
            <a:rPr lang="fr-BE" sz="1200" b="1" i="0" strike="noStrike" cap="none" spc="0" baseline="0" dirty="0">
              <a:solidFill>
                <a:srgbClr val="000000"/>
              </a:solidFill>
              <a:effectLst/>
              <a:latin typeface="Arial"/>
              <a:ea typeface="Arial"/>
              <a:cs typeface="Arial"/>
            </a:rPr>
            <a:t>Accroître la notoriété et la visibilité de l'intervention conjointe de l'Europe et de la RBC</a:t>
          </a:r>
        </a:p>
      </dgm:t>
    </dgm:pt>
    <dgm:pt modelId="{023FF4C9-56F8-453F-971C-30D78AF1DD0F}" type="sibTrans" cxnId="{C55FDD6A-AD59-4348-A116-0A8B4D02FD9C}">
      <dgm:prSet/>
      <dgm:spPr/>
      <dgm:t>
        <a:bodyPr/>
        <a:lstStyle/>
        <a:p>
          <a:endParaRPr lang="fr-BE"/>
        </a:p>
      </dgm:t>
    </dgm:pt>
    <dgm:pt modelId="{B8139D31-3BCB-4AF5-9BAE-5CA422661B14}" type="parTrans" cxnId="{117D871F-18DF-4A3A-988F-98D6946ADADB}">
      <dgm:prSet/>
      <dgm:spPr>
        <a:noFill/>
        <a:ln w="25400" cap="flat" cmpd="sng" algn="ctr">
          <a:solidFill>
            <a:schemeClr val="accent1">
              <a:shade val="60000"/>
              <a:hueOff val="0"/>
              <a:satOff val="0"/>
              <a:lumOff val="0"/>
              <a:alphaOff val="0"/>
            </a:schemeClr>
          </a:solidFill>
          <a:prstDash val="solid"/>
        </a:ln>
      </dgm:spPr>
      <dgm:t>
        <a:bodyPr/>
        <a:lstStyle/>
        <a:p>
          <a:endParaRPr lang="fr-BE"/>
        </a:p>
      </dgm:t>
    </dgm:pt>
    <dgm:pt modelId="{1B1F4C14-B5B4-4FCA-A2DA-4B7096608153}">
      <dgm:prSet custT="1">
        <dgm:style>
          <a:lnRef idx="1">
            <a:schemeClr val="accent1"/>
          </a:lnRef>
          <a:fillRef idx="2">
            <a:schemeClr val="accent1"/>
          </a:fillRef>
          <a:effectRef idx="1">
            <a:schemeClr val="accent1"/>
          </a:effectRef>
          <a:fontRef idx="minor">
            <a:schemeClr val="dk1"/>
          </a:fontRef>
        </dgm:style>
      </dgm:prSet>
      <dgm: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dgm:spPr>
      <dgm:t>
        <a:bodyPr/>
        <a:lstStyle/>
        <a:p>
          <a:pPr marL="0" marR="0" indent="0" defTabSz="914400" rtl="0" eaLnBrk="1" fontAlgn="auto" latinLnBrk="0" hangingPunct="1">
            <a:lnSpc>
              <a:spcPct val="100000"/>
            </a:lnSpc>
            <a:spcBef>
              <a:spcPct val="0"/>
            </a:spcBef>
            <a:spcAft>
              <a:spcPct val="0"/>
            </a:spcAft>
            <a:buClrTx/>
            <a:buSzTx/>
            <a:buFontTx/>
            <a:buNone/>
            <a:defRPr/>
          </a:pPr>
          <a:endParaRPr lang="fr-BE" sz="1100" b="1" i="0" strike="noStrike" cap="none" spc="0" baseline="0" dirty="0">
            <a:solidFill>
              <a:srgbClr val="000000"/>
            </a:solidFill>
            <a:effectLst/>
            <a:latin typeface="Arial"/>
            <a:ea typeface="Arial"/>
            <a:cs typeface="Arial"/>
          </a:endParaRPr>
        </a:p>
        <a:p>
          <a:pPr marL="0" marR="0" indent="0" defTabSz="914400" rtl="0" eaLnBrk="1" fontAlgn="auto" latinLnBrk="0" hangingPunct="1">
            <a:lnSpc>
              <a:spcPct val="100000"/>
            </a:lnSpc>
            <a:spcBef>
              <a:spcPct val="0"/>
            </a:spcBef>
            <a:spcAft>
              <a:spcPct val="0"/>
            </a:spcAft>
            <a:buClrTx/>
            <a:buSzTx/>
            <a:buFontTx/>
            <a:buNone/>
            <a:defRPr/>
          </a:pPr>
          <a:endParaRPr lang="fr-BE" sz="1100" b="1" i="0" strike="noStrike" cap="none" spc="0" baseline="0" dirty="0">
            <a:solidFill>
              <a:srgbClr val="000000"/>
            </a:solidFill>
            <a:effectLst/>
            <a:latin typeface="Arial"/>
            <a:ea typeface="Arial"/>
            <a:cs typeface="Arial"/>
          </a:endParaRPr>
        </a:p>
        <a:p>
          <a:pPr marL="0" marR="0" indent="0" defTabSz="914400" rtl="0" eaLnBrk="1" fontAlgn="auto" latinLnBrk="0" hangingPunct="1">
            <a:lnSpc>
              <a:spcPct val="100000"/>
            </a:lnSpc>
            <a:spcBef>
              <a:spcPct val="0"/>
            </a:spcBef>
            <a:spcAft>
              <a:spcPct val="0"/>
            </a:spcAft>
            <a:buClrTx/>
            <a:buSzTx/>
            <a:buFontTx/>
            <a:buNone/>
            <a:defRPr/>
          </a:pPr>
          <a:endParaRPr lang="fr-BE" sz="1100" b="1" i="0" strike="noStrike" cap="none" spc="0" baseline="0" dirty="0">
            <a:solidFill>
              <a:srgbClr val="000000"/>
            </a:solidFill>
            <a:effectLst/>
            <a:latin typeface="Arial"/>
            <a:ea typeface="Arial"/>
            <a:cs typeface="Arial"/>
          </a:endParaRPr>
        </a:p>
        <a:p>
          <a:pPr marL="0" marR="0" indent="0" defTabSz="914400" rtl="0" eaLnBrk="1" fontAlgn="auto" latinLnBrk="0" hangingPunct="1">
            <a:lnSpc>
              <a:spcPct val="100000"/>
            </a:lnSpc>
            <a:spcBef>
              <a:spcPct val="0"/>
            </a:spcBef>
            <a:spcAft>
              <a:spcPct val="0"/>
            </a:spcAft>
            <a:buClrTx/>
            <a:buSzTx/>
            <a:buFontTx/>
            <a:buNone/>
            <a:defRPr/>
          </a:pPr>
          <a:endParaRPr lang="fr-BE" sz="1100" b="1" i="0" strike="noStrike" cap="none" spc="0" baseline="0" dirty="0">
            <a:solidFill>
              <a:srgbClr val="000000"/>
            </a:solidFill>
            <a:effectLst/>
            <a:latin typeface="Arial"/>
            <a:ea typeface="Arial"/>
            <a:cs typeface="Arial"/>
          </a:endParaRPr>
        </a:p>
        <a:p>
          <a:pPr marL="0" marR="0" indent="0" defTabSz="914400" rtl="0" eaLnBrk="1" fontAlgn="auto" latinLnBrk="0" hangingPunct="1">
            <a:lnSpc>
              <a:spcPct val="100000"/>
            </a:lnSpc>
            <a:spcBef>
              <a:spcPct val="0"/>
            </a:spcBef>
            <a:spcAft>
              <a:spcPct val="0"/>
            </a:spcAft>
            <a:buClrTx/>
            <a:buSzTx/>
            <a:buFontTx/>
            <a:buNone/>
            <a:defRPr/>
          </a:pPr>
          <a:endParaRPr lang="fr-BE" sz="1100" b="1" i="0" strike="noStrike" cap="none" spc="0" baseline="0" dirty="0">
            <a:solidFill>
              <a:srgbClr val="000000"/>
            </a:solidFill>
            <a:effectLst/>
            <a:latin typeface="Arial"/>
            <a:ea typeface="Arial"/>
            <a:cs typeface="Arial"/>
          </a:endParaRPr>
        </a:p>
        <a:p>
          <a:pPr marL="0" marR="0" indent="0" defTabSz="914400" rtl="0" eaLnBrk="1" fontAlgn="auto" latinLnBrk="0" hangingPunct="1">
            <a:lnSpc>
              <a:spcPct val="100000"/>
            </a:lnSpc>
            <a:spcBef>
              <a:spcPct val="0"/>
            </a:spcBef>
            <a:spcAft>
              <a:spcPct val="0"/>
            </a:spcAft>
            <a:buClrTx/>
            <a:buSzTx/>
            <a:buFontTx/>
            <a:buNone/>
            <a:defRPr/>
          </a:pPr>
          <a:r>
            <a:rPr lang="fr-BE" sz="1100" b="1" i="0" strike="noStrike" cap="none" spc="0" baseline="0" dirty="0">
              <a:solidFill>
                <a:srgbClr val="000000"/>
              </a:solidFill>
              <a:effectLst/>
              <a:latin typeface="Arial"/>
              <a:ea typeface="Arial"/>
              <a:cs typeface="Arial"/>
            </a:rPr>
            <a:t>Assurer la transparence sur l'utilisation des fonds et leur visibilité.</a:t>
          </a:r>
        </a:p>
        <a:p>
          <a:pPr defTabSz="311150">
            <a:lnSpc>
              <a:spcPct val="90000"/>
            </a:lnSpc>
            <a:spcBef>
              <a:spcPct val="0"/>
            </a:spcBef>
            <a:spcAft>
              <a:spcPct val="35000"/>
            </a:spcAft>
          </a:pPr>
          <a:endParaRPr lang="fr-BE" sz="6500" b="1" dirty="0">
            <a:latin typeface="Arial" pitchFamily="34" charset="0"/>
            <a:cs typeface="Arial" pitchFamily="34" charset="0"/>
          </a:endParaRPr>
        </a:p>
      </dgm:t>
    </dgm:pt>
    <dgm:pt modelId="{1798CA03-5A76-48C6-BC0B-6448E8CCD58D}" type="sibTrans" cxnId="{117D871F-18DF-4A3A-988F-98D6946ADADB}">
      <dgm:prSet/>
      <dgm:spPr/>
      <dgm:t>
        <a:bodyPr/>
        <a:lstStyle/>
        <a:p>
          <a:endParaRPr lang="fr-BE"/>
        </a:p>
      </dgm:t>
    </dgm:pt>
    <dgm:pt modelId="{84120BB3-80F7-43DC-81B0-212AFCE5B984}" type="parTrans" cxnId="{D8512B46-6315-47EC-91AF-6003632540F4}">
      <dgm:prSet/>
      <dgm:spPr>
        <a:noFill/>
        <a:ln w="25400" cap="flat" cmpd="sng" algn="ctr">
          <a:solidFill>
            <a:schemeClr val="accent1">
              <a:shade val="60000"/>
              <a:hueOff val="0"/>
              <a:satOff val="0"/>
              <a:lumOff val="0"/>
              <a:alphaOff val="0"/>
            </a:schemeClr>
          </a:solidFill>
          <a:prstDash val="solid"/>
        </a:ln>
      </dgm:spPr>
      <dgm:t>
        <a:bodyPr/>
        <a:lstStyle/>
        <a:p>
          <a:endParaRPr lang="fr-BE"/>
        </a:p>
      </dgm:t>
    </dgm:pt>
    <dgm:pt modelId="{EA44A7FA-378E-4AAD-83DF-B45AE5D7659A}">
      <dgm:prSet phldrT="[Texte]" custT="1">
        <dgm:style>
          <a:lnRef idx="1">
            <a:schemeClr val="accent1"/>
          </a:lnRef>
          <a:fillRef idx="2">
            <a:schemeClr val="accent1"/>
          </a:fillRef>
          <a:effectRef idx="1">
            <a:schemeClr val="accent1"/>
          </a:effectRef>
          <a:fontRef idx="minor">
            <a:schemeClr val="dk1"/>
          </a:fontRef>
        </dgm:style>
      </dgm:prSet>
      <dgm: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dgm:spPr>
      <dgm:t>
        <a:bodyPr/>
        <a:lstStyle/>
        <a:p>
          <a:pPr rtl="0"/>
          <a:r>
            <a:rPr lang="fr-BE" sz="1100" b="1" i="0" strike="noStrike" cap="none" spc="0" baseline="0">
              <a:solidFill>
                <a:srgbClr val="000000"/>
              </a:solidFill>
              <a:effectLst/>
              <a:latin typeface="Arial"/>
              <a:ea typeface="Arial"/>
              <a:cs typeface="Arial"/>
            </a:rPr>
            <a:t>Soutenir et promouvoir le rayonnement du nouveau PO et des projets sélectionnés.</a:t>
          </a:r>
        </a:p>
      </dgm:t>
    </dgm:pt>
    <dgm:pt modelId="{58BB9AF9-506F-4FEC-8E8A-B745E57FF4F8}" type="sibTrans" cxnId="{D8512B46-6315-47EC-91AF-6003632540F4}">
      <dgm:prSet/>
      <dgm:spPr/>
      <dgm:t>
        <a:bodyPr/>
        <a:lstStyle/>
        <a:p>
          <a:endParaRPr lang="fr-BE"/>
        </a:p>
      </dgm:t>
    </dgm:pt>
    <dgm:pt modelId="{EE5B9E5A-39B8-4682-A2A0-DA5CC64C4300}" type="parTrans" cxnId="{0A3B70E0-DA56-43F2-AC4E-025177B8DD40}">
      <dgm:prSet/>
      <dgm:spPr>
        <a:noFill/>
        <a:ln w="25400" cap="flat" cmpd="sng" algn="ctr">
          <a:solidFill>
            <a:schemeClr val="accent1">
              <a:shade val="60000"/>
              <a:hueOff val="0"/>
              <a:satOff val="0"/>
              <a:lumOff val="0"/>
              <a:alphaOff val="0"/>
            </a:schemeClr>
          </a:solidFill>
          <a:prstDash val="solid"/>
        </a:ln>
      </dgm:spPr>
      <dgm:t>
        <a:bodyPr/>
        <a:lstStyle/>
        <a:p>
          <a:endParaRPr lang="fr-BE"/>
        </a:p>
      </dgm:t>
    </dgm:pt>
    <dgm:pt modelId="{C028EB24-5043-43E6-9DB9-C8EC756E8882}">
      <dgm:prSet custT="1">
        <dgm:style>
          <a:lnRef idx="1">
            <a:schemeClr val="accent1"/>
          </a:lnRef>
          <a:fillRef idx="2">
            <a:schemeClr val="accent1"/>
          </a:fillRef>
          <a:effectRef idx="1">
            <a:schemeClr val="accent1"/>
          </a:effectRef>
          <a:fontRef idx="minor">
            <a:schemeClr val="dk1"/>
          </a:fontRef>
        </dgm:style>
      </dgm:prSet>
      <dgm: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dgm:spPr>
      <dgm:t>
        <a:bodyPr/>
        <a:lstStyle/>
        <a:p>
          <a:pPr rtl="0"/>
          <a:r>
            <a:rPr lang="fr-BE" sz="1100" b="1" i="0" strike="noStrike" cap="none" spc="0" baseline="0">
              <a:solidFill>
                <a:srgbClr val="000000"/>
              </a:solidFill>
              <a:effectLst/>
              <a:latin typeface="Arial"/>
              <a:ea typeface="Arial"/>
              <a:cs typeface="Arial"/>
            </a:rPr>
            <a:t>Promouvoir la dynamique bruxelloise de développement urbain au niveau européen.</a:t>
          </a:r>
        </a:p>
      </dgm:t>
    </dgm:pt>
    <dgm:pt modelId="{2A67E66E-39FE-4BCB-B6ED-D766651CFF0B}" type="sibTrans" cxnId="{0A3B70E0-DA56-43F2-AC4E-025177B8DD40}">
      <dgm:prSet/>
      <dgm:spPr/>
      <dgm:t>
        <a:bodyPr/>
        <a:lstStyle/>
        <a:p>
          <a:endParaRPr lang="fr-BE"/>
        </a:p>
      </dgm:t>
    </dgm:pt>
    <dgm:pt modelId="{AD1F2625-22AE-4680-9FE2-E89FA52A2E42}" type="sibTrans" cxnId="{D139F8E1-B68E-41EF-B1CE-C38CDF1A6A64}">
      <dgm:prSet/>
      <dgm:spPr/>
      <dgm:t>
        <a:bodyPr/>
        <a:lstStyle/>
        <a:p>
          <a:endParaRPr lang="fr-BE"/>
        </a:p>
      </dgm:t>
    </dgm:pt>
    <dgm:pt modelId="{2943AEBF-F753-4D02-963E-5F40832DB23F}" type="pres">
      <dgm:prSet presAssocID="{B4CBCF27-185E-4D42-A16B-F338BF6F3010}" presName="diagram" presStyleCnt="0">
        <dgm:presLayoutVars>
          <dgm:chPref val="1"/>
          <dgm:dir/>
          <dgm:animOne val="branch"/>
          <dgm:animLvl val="lvl"/>
          <dgm:resizeHandles/>
        </dgm:presLayoutVars>
      </dgm:prSet>
      <dgm:spPr/>
    </dgm:pt>
    <dgm:pt modelId="{8902BEA7-FA9E-47D0-91EB-6EBC59C7C436}" type="pres">
      <dgm:prSet presAssocID="{5D26601C-3551-4048-A5AA-F744652A4766}" presName="root" presStyleCnt="0"/>
      <dgm:spPr/>
    </dgm:pt>
    <dgm:pt modelId="{D524E777-4824-4493-BFF0-F212DA1DD0EA}" type="pres">
      <dgm:prSet presAssocID="{5D26601C-3551-4048-A5AA-F744652A4766}" presName="rootComposite" presStyleCnt="0"/>
      <dgm:spPr/>
    </dgm:pt>
    <dgm:pt modelId="{87660FD7-29E8-4830-8FA9-E42F64F41A5A}" type="pres">
      <dgm:prSet presAssocID="{5D26601C-3551-4048-A5AA-F744652A4766}" presName="rootText" presStyleLbl="node1" presStyleIdx="0" presStyleCnt="2"/>
      <dgm:spPr/>
    </dgm:pt>
    <dgm:pt modelId="{6C41A393-C1D0-4960-8A0D-F51F0BA3D4CA}" type="pres">
      <dgm:prSet presAssocID="{5D26601C-3551-4048-A5AA-F744652A4766}" presName="rootConnector" presStyleLbl="node1" presStyleIdx="0" presStyleCnt="2"/>
      <dgm:spPr/>
    </dgm:pt>
    <dgm:pt modelId="{AFC9050F-1C85-4B43-BA63-7E544A973E89}" type="pres">
      <dgm:prSet presAssocID="{5D26601C-3551-4048-A5AA-F744652A4766}" presName="childShape" presStyleCnt="0"/>
      <dgm:spPr/>
    </dgm:pt>
    <dgm:pt modelId="{80EDA64A-A034-4E51-872D-659B8099F110}" type="pres">
      <dgm:prSet presAssocID="{81FB3602-D2B3-4BFD-B07C-2B6F1CA84E7A}" presName="Name13" presStyleLbl="parChTrans1D2" presStyleIdx="0" presStyleCnt="9"/>
      <dgm:spPr/>
    </dgm:pt>
    <dgm:pt modelId="{7C8B71B2-BFB7-4E4A-8723-FBE07A8420F7}" type="pres">
      <dgm:prSet presAssocID="{D8D998D8-3658-450D-BBC4-E9F7F27C3024}" presName="childText" presStyleLbl="bgAcc1" presStyleIdx="0" presStyleCnt="9" custScaleX="343409" custScaleY="139032">
        <dgm:presLayoutVars>
          <dgm:bulletEnabled val="1"/>
        </dgm:presLayoutVars>
      </dgm:prSet>
      <dgm:spPr/>
    </dgm:pt>
    <dgm:pt modelId="{040120EA-125A-4DFD-8938-2ED8C4558A0A}" type="pres">
      <dgm:prSet presAssocID="{2F679798-164E-4F89-B5A6-65A899184591}" presName="Name13" presStyleLbl="parChTrans1D2" presStyleIdx="1" presStyleCnt="9"/>
      <dgm:spPr/>
    </dgm:pt>
    <dgm:pt modelId="{770A6462-2B28-4E47-924A-A0EDAA6AB31D}" type="pres">
      <dgm:prSet presAssocID="{310E3D41-9BC7-4844-AA7F-6C7E2B630A4C}" presName="childText" presStyleLbl="bgAcc1" presStyleIdx="1" presStyleCnt="9" custScaleX="189328">
        <dgm:presLayoutVars>
          <dgm:bulletEnabled val="1"/>
        </dgm:presLayoutVars>
      </dgm:prSet>
      <dgm:spPr/>
    </dgm:pt>
    <dgm:pt modelId="{71418FB7-58BB-430C-98F1-37541BCCECF3}" type="pres">
      <dgm:prSet presAssocID="{6768FA4B-E576-486A-B8F6-82723C858503}" presName="Name13" presStyleLbl="parChTrans1D2" presStyleIdx="2" presStyleCnt="9"/>
      <dgm:spPr/>
    </dgm:pt>
    <dgm:pt modelId="{26BCF2B5-97FB-447B-A5C1-1335AD043D68}" type="pres">
      <dgm:prSet presAssocID="{EE50FBAA-ED74-40F0-8AC7-A790073547BA}" presName="childText" presStyleLbl="bgAcc1" presStyleIdx="2" presStyleCnt="9" custScaleX="204751">
        <dgm:presLayoutVars>
          <dgm:bulletEnabled val="1"/>
        </dgm:presLayoutVars>
      </dgm:prSet>
      <dgm:spPr/>
    </dgm:pt>
    <dgm:pt modelId="{B365D0EC-36E6-4EDE-BC3E-A7A30758A16B}" type="pres">
      <dgm:prSet presAssocID="{D7CB0664-B8E5-4691-962D-1863A30256F8}" presName="Name13" presStyleLbl="parChTrans1D2" presStyleIdx="3" presStyleCnt="9"/>
      <dgm:spPr/>
    </dgm:pt>
    <dgm:pt modelId="{F98860E3-7094-4152-B4AB-68CB2FFACBE8}" type="pres">
      <dgm:prSet presAssocID="{2676F88D-5ACC-4CD7-AB3A-8E2FB0383FE9}" presName="childText" presStyleLbl="bgAcc1" presStyleIdx="3" presStyleCnt="9" custScaleX="214761">
        <dgm:presLayoutVars>
          <dgm:bulletEnabled val="1"/>
        </dgm:presLayoutVars>
      </dgm:prSet>
      <dgm:spPr/>
    </dgm:pt>
    <dgm:pt modelId="{DD83A90F-FA40-44E6-BB1E-3DF8BE075024}" type="pres">
      <dgm:prSet presAssocID="{E7E541C3-A8AA-4E2D-AAB9-67489B00BF1D}" presName="Name13" presStyleLbl="parChTrans1D2" presStyleIdx="4" presStyleCnt="9"/>
      <dgm:spPr/>
    </dgm:pt>
    <dgm:pt modelId="{8917059F-76CD-4E1C-87CB-58A36E45A5E7}" type="pres">
      <dgm:prSet presAssocID="{368760C2-7A4A-4E32-9836-BF11EAD1A797}" presName="childText" presStyleLbl="bgAcc1" presStyleIdx="4" presStyleCnt="9" custScaleX="233484">
        <dgm:presLayoutVars>
          <dgm:bulletEnabled val="1"/>
        </dgm:presLayoutVars>
      </dgm:prSet>
      <dgm:spPr/>
    </dgm:pt>
    <dgm:pt modelId="{F8241DA1-695C-46BA-95CD-EF4141B88FC8}" type="pres">
      <dgm:prSet presAssocID="{B044A4BB-03EF-45D2-A8AA-4C0F52B1FD39}" presName="root" presStyleCnt="0"/>
      <dgm:spPr/>
    </dgm:pt>
    <dgm:pt modelId="{5C725A9D-3213-4413-BC75-ED4965EA2D49}" type="pres">
      <dgm:prSet presAssocID="{B044A4BB-03EF-45D2-A8AA-4C0F52B1FD39}" presName="rootComposite" presStyleCnt="0"/>
      <dgm:spPr/>
    </dgm:pt>
    <dgm:pt modelId="{8CD17CA2-B952-4B6C-8726-0572C911BD43}" type="pres">
      <dgm:prSet presAssocID="{B044A4BB-03EF-45D2-A8AA-4C0F52B1FD39}" presName="rootText" presStyleLbl="node1" presStyleIdx="1" presStyleCnt="2" custScaleX="228830" custLinFactNeighborX="42417" custLinFactNeighborY="-29098"/>
      <dgm:spPr/>
    </dgm:pt>
    <dgm:pt modelId="{4B385A61-6F4D-487B-AAF1-114554BA00C8}" type="pres">
      <dgm:prSet presAssocID="{B044A4BB-03EF-45D2-A8AA-4C0F52B1FD39}" presName="rootConnector" presStyleLbl="node1" presStyleIdx="1" presStyleCnt="2"/>
      <dgm:spPr/>
    </dgm:pt>
    <dgm:pt modelId="{38A6597F-00CC-4D45-8723-C89B5755AEAF}" type="pres">
      <dgm:prSet presAssocID="{B044A4BB-03EF-45D2-A8AA-4C0F52B1FD39}" presName="childShape" presStyleCnt="0"/>
      <dgm:spPr/>
    </dgm:pt>
    <dgm:pt modelId="{5213FE6B-3274-4E52-8BF4-8A59F0E2D632}" type="pres">
      <dgm:prSet presAssocID="{8387119D-7BFF-48FF-BC69-6DC4E0BF929F}" presName="Name13" presStyleLbl="parChTrans1D2" presStyleIdx="5" presStyleCnt="9"/>
      <dgm:spPr/>
    </dgm:pt>
    <dgm:pt modelId="{74051467-074B-457E-A8E6-D0DA7DF1A003}" type="pres">
      <dgm:prSet presAssocID="{B4B6471C-7C8D-4121-A720-CC98E79743FF}" presName="childText" presStyleLbl="bgAcc1" presStyleIdx="5" presStyleCnt="9" custScaleX="211890" custScaleY="201442" custLinFactNeighborX="49161" custLinFactNeighborY="-5249">
        <dgm:presLayoutVars>
          <dgm:bulletEnabled val="1"/>
        </dgm:presLayoutVars>
      </dgm:prSet>
      <dgm:spPr/>
    </dgm:pt>
    <dgm:pt modelId="{A5BA95BD-CDC4-4353-A2D3-437EEC5B72D4}" type="pres">
      <dgm:prSet presAssocID="{B8139D31-3BCB-4AF5-9BAE-5CA422661B14}" presName="Name13" presStyleLbl="parChTrans1D2" presStyleIdx="6" presStyleCnt="9"/>
      <dgm:spPr/>
    </dgm:pt>
    <dgm:pt modelId="{395502A5-DB4C-4BB2-8A2E-8E812A69DFA4}" type="pres">
      <dgm:prSet presAssocID="{1B1F4C14-B5B4-4FCA-A2DA-4B7096608153}" presName="childText" presStyleLbl="bgAcc1" presStyleIdx="6" presStyleCnt="9" custScaleX="226056" custScaleY="116189" custLinFactNeighborX="57631" custLinFactNeighborY="-8602">
        <dgm:presLayoutVars>
          <dgm:bulletEnabled val="1"/>
        </dgm:presLayoutVars>
      </dgm:prSet>
      <dgm:spPr/>
    </dgm:pt>
    <dgm:pt modelId="{6A65E721-2F4B-4416-9D31-871B89B295A0}" type="pres">
      <dgm:prSet presAssocID="{84120BB3-80F7-43DC-81B0-212AFCE5B984}" presName="Name13" presStyleLbl="parChTrans1D2" presStyleIdx="7" presStyleCnt="9"/>
      <dgm:spPr/>
    </dgm:pt>
    <dgm:pt modelId="{2DF40A0A-FC7E-4ED7-96F6-BC2980F58AE2}" type="pres">
      <dgm:prSet presAssocID="{EA44A7FA-378E-4AAD-83DF-B45AE5D7659A}" presName="childText" presStyleLbl="bgAcc1" presStyleIdx="7" presStyleCnt="9" custScaleX="219399" custScaleY="127106" custLinFactNeighborX="49161" custLinFactNeighborY="7384">
        <dgm:presLayoutVars>
          <dgm:bulletEnabled val="1"/>
        </dgm:presLayoutVars>
      </dgm:prSet>
      <dgm:spPr/>
    </dgm:pt>
    <dgm:pt modelId="{564FF6B1-4270-4597-ACDB-242E75CC2C39}" type="pres">
      <dgm:prSet presAssocID="{EE5B9E5A-39B8-4682-A2A0-DA5CC64C4300}" presName="Name13" presStyleLbl="parChTrans1D2" presStyleIdx="8" presStyleCnt="9"/>
      <dgm:spPr/>
    </dgm:pt>
    <dgm:pt modelId="{37C4DEF8-5C66-48B5-9293-2EC78B216443}" type="pres">
      <dgm:prSet presAssocID="{C028EB24-5043-43E6-9DB9-C8EC756E8882}" presName="childText" presStyleLbl="bgAcc1" presStyleIdx="8" presStyleCnt="9" custScaleX="255761" custLinFactNeighborX="57631" custLinFactNeighborY="17911">
        <dgm:presLayoutVars>
          <dgm:bulletEnabled val="1"/>
        </dgm:presLayoutVars>
      </dgm:prSet>
      <dgm:spPr/>
    </dgm:pt>
  </dgm:ptLst>
  <dgm:cxnLst>
    <dgm:cxn modelId="{E8BB7000-6181-4EF1-9294-0F250EE81F46}" type="presOf" srcId="{2F679798-164E-4F89-B5A6-65A899184591}" destId="{040120EA-125A-4DFD-8938-2ED8C4558A0A}" srcOrd="0" destOrd="0" presId="urn:microsoft.com/office/officeart/2005/8/layout/hierarchy3"/>
    <dgm:cxn modelId="{D0D4A201-D2DE-4D0D-BECF-EF5D7E1D558D}" srcId="{5D26601C-3551-4048-A5AA-F744652A4766}" destId="{EE50FBAA-ED74-40F0-8AC7-A790073547BA}" srcOrd="2" destOrd="0" parTransId="{6768FA4B-E576-486A-B8F6-82723C858503}" sibTransId="{9339DCD8-9BA1-4B20-9001-01B572CEA3F0}"/>
    <dgm:cxn modelId="{91F66E0A-69D2-4785-BAFF-961289EB5C4D}" type="presOf" srcId="{2676F88D-5ACC-4CD7-AB3A-8E2FB0383FE9}" destId="{F98860E3-7094-4152-B4AB-68CB2FFACBE8}" srcOrd="0" destOrd="0" presId="urn:microsoft.com/office/officeart/2005/8/layout/hierarchy3"/>
    <dgm:cxn modelId="{DAB52914-3EB6-465E-B598-14CEA4A27988}" type="presOf" srcId="{5D26601C-3551-4048-A5AA-F744652A4766}" destId="{87660FD7-29E8-4830-8FA9-E42F64F41A5A}" srcOrd="0" destOrd="0" presId="urn:microsoft.com/office/officeart/2005/8/layout/hierarchy3"/>
    <dgm:cxn modelId="{6E084915-7197-4373-96AF-E5FDF64FBD62}" type="presOf" srcId="{EE50FBAA-ED74-40F0-8AC7-A790073547BA}" destId="{26BCF2B5-97FB-447B-A5C1-1335AD043D68}" srcOrd="0" destOrd="0" presId="urn:microsoft.com/office/officeart/2005/8/layout/hierarchy3"/>
    <dgm:cxn modelId="{117D871F-18DF-4A3A-988F-98D6946ADADB}" srcId="{B044A4BB-03EF-45D2-A8AA-4C0F52B1FD39}" destId="{1B1F4C14-B5B4-4FCA-A2DA-4B7096608153}" srcOrd="1" destOrd="0" parTransId="{B8139D31-3BCB-4AF5-9BAE-5CA422661B14}" sibTransId="{1798CA03-5A76-48C6-BC0B-6448E8CCD58D}"/>
    <dgm:cxn modelId="{EA6C032F-E951-4862-9115-619A35C2BE65}" type="presOf" srcId="{EA44A7FA-378E-4AAD-83DF-B45AE5D7659A}" destId="{2DF40A0A-FC7E-4ED7-96F6-BC2980F58AE2}" srcOrd="0" destOrd="0" presId="urn:microsoft.com/office/officeart/2005/8/layout/hierarchy3"/>
    <dgm:cxn modelId="{E0DBAC36-29CE-40EC-A0D2-7E4FBD01FA60}" srcId="{5D26601C-3551-4048-A5AA-F744652A4766}" destId="{D8D998D8-3658-450D-BBC4-E9F7F27C3024}" srcOrd="0" destOrd="0" parTransId="{81FB3602-D2B3-4BFD-B07C-2B6F1CA84E7A}" sibTransId="{3D658C50-BE90-4D92-8BD3-3E1563F87C2F}"/>
    <dgm:cxn modelId="{F81B1D38-1475-41AF-B38E-55534E002F33}" type="presOf" srcId="{8387119D-7BFF-48FF-BC69-6DC4E0BF929F}" destId="{5213FE6B-3274-4E52-8BF4-8A59F0E2D632}" srcOrd="0" destOrd="0" presId="urn:microsoft.com/office/officeart/2005/8/layout/hierarchy3"/>
    <dgm:cxn modelId="{11DF603A-75B0-4BF5-92A8-26B794956A1C}" type="presOf" srcId="{B4CBCF27-185E-4D42-A16B-F338BF6F3010}" destId="{2943AEBF-F753-4D02-963E-5F40832DB23F}" srcOrd="0" destOrd="0" presId="urn:microsoft.com/office/officeart/2005/8/layout/hierarchy3"/>
    <dgm:cxn modelId="{140B9B5D-55CF-44C7-A4E5-D9D1922D5B6D}" type="presOf" srcId="{6768FA4B-E576-486A-B8F6-82723C858503}" destId="{71418FB7-58BB-430C-98F1-37541BCCECF3}" srcOrd="0" destOrd="0" presId="urn:microsoft.com/office/officeart/2005/8/layout/hierarchy3"/>
    <dgm:cxn modelId="{A768CB42-2063-4AC9-B5F8-C21F43F6915F}" type="presOf" srcId="{B044A4BB-03EF-45D2-A8AA-4C0F52B1FD39}" destId="{4B385A61-6F4D-487B-AAF1-114554BA00C8}" srcOrd="1" destOrd="0" presId="urn:microsoft.com/office/officeart/2005/8/layout/hierarchy3"/>
    <dgm:cxn modelId="{903B2244-0098-4CBC-9311-FBCA975A0F39}" type="presOf" srcId="{D7CB0664-B8E5-4691-962D-1863A30256F8}" destId="{B365D0EC-36E6-4EDE-BC3E-A7A30758A16B}" srcOrd="0" destOrd="0" presId="urn:microsoft.com/office/officeart/2005/8/layout/hierarchy3"/>
    <dgm:cxn modelId="{D8512B46-6315-47EC-91AF-6003632540F4}" srcId="{B044A4BB-03EF-45D2-A8AA-4C0F52B1FD39}" destId="{EA44A7FA-378E-4AAD-83DF-B45AE5D7659A}" srcOrd="2" destOrd="0" parTransId="{84120BB3-80F7-43DC-81B0-212AFCE5B984}" sibTransId="{58BB9AF9-506F-4FEC-8E8A-B745E57FF4F8}"/>
    <dgm:cxn modelId="{C55FDD6A-AD59-4348-A116-0A8B4D02FD9C}" srcId="{B044A4BB-03EF-45D2-A8AA-4C0F52B1FD39}" destId="{B4B6471C-7C8D-4121-A720-CC98E79743FF}" srcOrd="0" destOrd="0" parTransId="{8387119D-7BFF-48FF-BC69-6DC4E0BF929F}" sibTransId="{023FF4C9-56F8-453F-971C-30D78AF1DD0F}"/>
    <dgm:cxn modelId="{4095696D-81D0-4481-9FF6-65E89C999BE5}" type="presOf" srcId="{E7E541C3-A8AA-4E2D-AAB9-67489B00BF1D}" destId="{DD83A90F-FA40-44E6-BB1E-3DF8BE075024}" srcOrd="0" destOrd="0" presId="urn:microsoft.com/office/officeart/2005/8/layout/hierarchy3"/>
    <dgm:cxn modelId="{0FFD624E-1BBE-4F7E-93A7-6F9FB311FA9A}" type="presOf" srcId="{310E3D41-9BC7-4844-AA7F-6C7E2B630A4C}" destId="{770A6462-2B28-4E47-924A-A0EDAA6AB31D}" srcOrd="0" destOrd="0" presId="urn:microsoft.com/office/officeart/2005/8/layout/hierarchy3"/>
    <dgm:cxn modelId="{D1F5286F-D520-48B5-8C64-71C0315307F2}" srcId="{5D26601C-3551-4048-A5AA-F744652A4766}" destId="{310E3D41-9BC7-4844-AA7F-6C7E2B630A4C}" srcOrd="1" destOrd="0" parTransId="{2F679798-164E-4F89-B5A6-65A899184591}" sibTransId="{D83C9029-770F-4762-B6DC-0ABB8CB20943}"/>
    <dgm:cxn modelId="{09683051-B8A7-457C-8378-46EB5334EFB2}" type="presOf" srcId="{81FB3602-D2B3-4BFD-B07C-2B6F1CA84E7A}" destId="{80EDA64A-A034-4E51-872D-659B8099F110}" srcOrd="0" destOrd="0" presId="urn:microsoft.com/office/officeart/2005/8/layout/hierarchy3"/>
    <dgm:cxn modelId="{AADD2E78-2A3E-4767-AD33-FF7D995DE0F7}" type="presOf" srcId="{EE5B9E5A-39B8-4682-A2A0-DA5CC64C4300}" destId="{564FF6B1-4270-4597-ACDB-242E75CC2C39}" srcOrd="0" destOrd="0" presId="urn:microsoft.com/office/officeart/2005/8/layout/hierarchy3"/>
    <dgm:cxn modelId="{CFBA2984-7F51-4264-A757-680872237120}" type="presOf" srcId="{D8D998D8-3658-450D-BBC4-E9F7F27C3024}" destId="{7C8B71B2-BFB7-4E4A-8723-FBE07A8420F7}" srcOrd="0" destOrd="0" presId="urn:microsoft.com/office/officeart/2005/8/layout/hierarchy3"/>
    <dgm:cxn modelId="{3DC43186-D279-4001-B8E7-D125B56849A0}" srcId="{5D26601C-3551-4048-A5AA-F744652A4766}" destId="{2676F88D-5ACC-4CD7-AB3A-8E2FB0383FE9}" srcOrd="3" destOrd="0" parTransId="{D7CB0664-B8E5-4691-962D-1863A30256F8}" sibTransId="{3EF33148-B260-474A-9651-1B1107FB878C}"/>
    <dgm:cxn modelId="{45CE7F91-4C89-4946-965E-3DE56F36804E}" type="presOf" srcId="{B4B6471C-7C8D-4121-A720-CC98E79743FF}" destId="{74051467-074B-457E-A8E6-D0DA7DF1A003}" srcOrd="0" destOrd="0" presId="urn:microsoft.com/office/officeart/2005/8/layout/hierarchy3"/>
    <dgm:cxn modelId="{62FC2E93-DB98-4198-B67C-40CDF48E84A5}" type="presOf" srcId="{84120BB3-80F7-43DC-81B0-212AFCE5B984}" destId="{6A65E721-2F4B-4416-9D31-871B89B295A0}" srcOrd="0" destOrd="0" presId="urn:microsoft.com/office/officeart/2005/8/layout/hierarchy3"/>
    <dgm:cxn modelId="{E55CADA5-8656-40D0-81B7-3B21B77A4ED7}" type="presOf" srcId="{B044A4BB-03EF-45D2-A8AA-4C0F52B1FD39}" destId="{8CD17CA2-B952-4B6C-8726-0572C911BD43}" srcOrd="0" destOrd="0" presId="urn:microsoft.com/office/officeart/2005/8/layout/hierarchy3"/>
    <dgm:cxn modelId="{6EA0D9AC-FF98-42E6-95B2-153A89DEB5F6}" type="presOf" srcId="{5D26601C-3551-4048-A5AA-F744652A4766}" destId="{6C41A393-C1D0-4960-8A0D-F51F0BA3D4CA}" srcOrd="1" destOrd="0" presId="urn:microsoft.com/office/officeart/2005/8/layout/hierarchy3"/>
    <dgm:cxn modelId="{927C90BE-0C77-4FA4-A7DD-42A50DC5C219}" type="presOf" srcId="{C028EB24-5043-43E6-9DB9-C8EC756E8882}" destId="{37C4DEF8-5C66-48B5-9293-2EC78B216443}" srcOrd="0" destOrd="0" presId="urn:microsoft.com/office/officeart/2005/8/layout/hierarchy3"/>
    <dgm:cxn modelId="{08D1EACA-6F4A-496D-81E2-534BF2E9BF0E}" type="presOf" srcId="{1B1F4C14-B5B4-4FCA-A2DA-4B7096608153}" destId="{395502A5-DB4C-4BB2-8A2E-8E812A69DFA4}" srcOrd="0" destOrd="0" presId="urn:microsoft.com/office/officeart/2005/8/layout/hierarchy3"/>
    <dgm:cxn modelId="{BD7B74D5-7100-4F66-9471-BB54CF915CE1}" srcId="{5D26601C-3551-4048-A5AA-F744652A4766}" destId="{368760C2-7A4A-4E32-9836-BF11EAD1A797}" srcOrd="4" destOrd="0" parTransId="{E7E541C3-A8AA-4E2D-AAB9-67489B00BF1D}" sibTransId="{5F01B781-9EAD-423C-B6D5-86AEA5E36A47}"/>
    <dgm:cxn modelId="{DFAB63D7-6CAF-441B-9DB0-A4EC28E96DE3}" type="presOf" srcId="{368760C2-7A4A-4E32-9836-BF11EAD1A797}" destId="{8917059F-76CD-4E1C-87CB-58A36E45A5E7}" srcOrd="0" destOrd="0" presId="urn:microsoft.com/office/officeart/2005/8/layout/hierarchy3"/>
    <dgm:cxn modelId="{0A3B70E0-DA56-43F2-AC4E-025177B8DD40}" srcId="{B044A4BB-03EF-45D2-A8AA-4C0F52B1FD39}" destId="{C028EB24-5043-43E6-9DB9-C8EC756E8882}" srcOrd="3" destOrd="0" parTransId="{EE5B9E5A-39B8-4682-A2A0-DA5CC64C4300}" sibTransId="{2A67E66E-39FE-4BCB-B6ED-D766651CFF0B}"/>
    <dgm:cxn modelId="{D139F8E1-B68E-41EF-B1CE-C38CDF1A6A64}" srcId="{B4CBCF27-185E-4D42-A16B-F338BF6F3010}" destId="{B044A4BB-03EF-45D2-A8AA-4C0F52B1FD39}" srcOrd="1" destOrd="0" parTransId="{F04E8517-C785-4A19-92D8-727458A5CA94}" sibTransId="{AD1F2625-22AE-4680-9FE2-E89FA52A2E42}"/>
    <dgm:cxn modelId="{F4D121ED-A020-440F-81C1-F61BC3454307}" srcId="{B4CBCF27-185E-4D42-A16B-F338BF6F3010}" destId="{5D26601C-3551-4048-A5AA-F744652A4766}" srcOrd="0" destOrd="0" parTransId="{52647ED5-944B-4E47-8AA6-2F3CBE86D6D8}" sibTransId="{F02AAF77-8F95-4CDF-BB09-CA3FCD698F5F}"/>
    <dgm:cxn modelId="{65F6F1FF-8A48-4361-9426-C25B52891021}" type="presOf" srcId="{B8139D31-3BCB-4AF5-9BAE-5CA422661B14}" destId="{A5BA95BD-CDC4-4353-A2D3-437EEC5B72D4}" srcOrd="0" destOrd="0" presId="urn:microsoft.com/office/officeart/2005/8/layout/hierarchy3"/>
    <dgm:cxn modelId="{94EEBBC2-7607-4854-9034-A7A82950FFD0}" type="presParOf" srcId="{2943AEBF-F753-4D02-963E-5F40832DB23F}" destId="{8902BEA7-FA9E-47D0-91EB-6EBC59C7C436}" srcOrd="0" destOrd="0" presId="urn:microsoft.com/office/officeart/2005/8/layout/hierarchy3"/>
    <dgm:cxn modelId="{AD6B2454-E66E-4ABC-B0EC-EFD5105BAF97}" type="presParOf" srcId="{8902BEA7-FA9E-47D0-91EB-6EBC59C7C436}" destId="{D524E777-4824-4493-BFF0-F212DA1DD0EA}" srcOrd="0" destOrd="0" presId="urn:microsoft.com/office/officeart/2005/8/layout/hierarchy3"/>
    <dgm:cxn modelId="{F2253A69-25D5-4916-BB9B-04DA01718BD1}" type="presParOf" srcId="{D524E777-4824-4493-BFF0-F212DA1DD0EA}" destId="{87660FD7-29E8-4830-8FA9-E42F64F41A5A}" srcOrd="0" destOrd="0" presId="urn:microsoft.com/office/officeart/2005/8/layout/hierarchy3"/>
    <dgm:cxn modelId="{D081C43E-AC2D-436F-9781-FC35EF6E377A}" type="presParOf" srcId="{D524E777-4824-4493-BFF0-F212DA1DD0EA}" destId="{6C41A393-C1D0-4960-8A0D-F51F0BA3D4CA}" srcOrd="1" destOrd="0" presId="urn:microsoft.com/office/officeart/2005/8/layout/hierarchy3"/>
    <dgm:cxn modelId="{5E8C0021-EEDA-486A-8DD0-9A6CA0C6728F}" type="presParOf" srcId="{8902BEA7-FA9E-47D0-91EB-6EBC59C7C436}" destId="{AFC9050F-1C85-4B43-BA63-7E544A973E89}" srcOrd="1" destOrd="0" presId="urn:microsoft.com/office/officeart/2005/8/layout/hierarchy3"/>
    <dgm:cxn modelId="{ACF1B946-FEE8-4E63-9521-D20C80F8570C}" type="presParOf" srcId="{AFC9050F-1C85-4B43-BA63-7E544A973E89}" destId="{80EDA64A-A034-4E51-872D-659B8099F110}" srcOrd="0" destOrd="0" presId="urn:microsoft.com/office/officeart/2005/8/layout/hierarchy3"/>
    <dgm:cxn modelId="{5023EC99-091F-4388-A417-2FAF5E1EB7AF}" type="presParOf" srcId="{AFC9050F-1C85-4B43-BA63-7E544A973E89}" destId="{7C8B71B2-BFB7-4E4A-8723-FBE07A8420F7}" srcOrd="1" destOrd="0" presId="urn:microsoft.com/office/officeart/2005/8/layout/hierarchy3"/>
    <dgm:cxn modelId="{2D5BEF15-401A-40CD-95D4-2972BA551C18}" type="presParOf" srcId="{AFC9050F-1C85-4B43-BA63-7E544A973E89}" destId="{040120EA-125A-4DFD-8938-2ED8C4558A0A}" srcOrd="2" destOrd="0" presId="urn:microsoft.com/office/officeart/2005/8/layout/hierarchy3"/>
    <dgm:cxn modelId="{964005BE-6D20-49B0-BB94-F9E832E8C5BF}" type="presParOf" srcId="{AFC9050F-1C85-4B43-BA63-7E544A973E89}" destId="{770A6462-2B28-4E47-924A-A0EDAA6AB31D}" srcOrd="3" destOrd="0" presId="urn:microsoft.com/office/officeart/2005/8/layout/hierarchy3"/>
    <dgm:cxn modelId="{0F1F87B7-ED3A-4D36-A300-49B2628F23B0}" type="presParOf" srcId="{AFC9050F-1C85-4B43-BA63-7E544A973E89}" destId="{71418FB7-58BB-430C-98F1-37541BCCECF3}" srcOrd="4" destOrd="0" presId="urn:microsoft.com/office/officeart/2005/8/layout/hierarchy3"/>
    <dgm:cxn modelId="{4AB2A8EA-8E02-4DC7-88CA-AC595C9C9927}" type="presParOf" srcId="{AFC9050F-1C85-4B43-BA63-7E544A973E89}" destId="{26BCF2B5-97FB-447B-A5C1-1335AD043D68}" srcOrd="5" destOrd="0" presId="urn:microsoft.com/office/officeart/2005/8/layout/hierarchy3"/>
    <dgm:cxn modelId="{D554DD18-9887-46D6-9B93-A1D487DD26CD}" type="presParOf" srcId="{AFC9050F-1C85-4B43-BA63-7E544A973E89}" destId="{B365D0EC-36E6-4EDE-BC3E-A7A30758A16B}" srcOrd="6" destOrd="0" presId="urn:microsoft.com/office/officeart/2005/8/layout/hierarchy3"/>
    <dgm:cxn modelId="{6CB9C561-3CE7-4685-8CFD-372D311AF497}" type="presParOf" srcId="{AFC9050F-1C85-4B43-BA63-7E544A973E89}" destId="{F98860E3-7094-4152-B4AB-68CB2FFACBE8}" srcOrd="7" destOrd="0" presId="urn:microsoft.com/office/officeart/2005/8/layout/hierarchy3"/>
    <dgm:cxn modelId="{2CE1F7BC-FDDA-478B-9E7A-11E30C3D62FE}" type="presParOf" srcId="{AFC9050F-1C85-4B43-BA63-7E544A973E89}" destId="{DD83A90F-FA40-44E6-BB1E-3DF8BE075024}" srcOrd="8" destOrd="0" presId="urn:microsoft.com/office/officeart/2005/8/layout/hierarchy3"/>
    <dgm:cxn modelId="{58204BB8-36B9-41C9-BE3E-EAEA5907DF77}" type="presParOf" srcId="{AFC9050F-1C85-4B43-BA63-7E544A973E89}" destId="{8917059F-76CD-4E1C-87CB-58A36E45A5E7}" srcOrd="9" destOrd="0" presId="urn:microsoft.com/office/officeart/2005/8/layout/hierarchy3"/>
    <dgm:cxn modelId="{3C2B7456-B15E-4EEC-9717-0A328DFB4EF2}" type="presParOf" srcId="{2943AEBF-F753-4D02-963E-5F40832DB23F}" destId="{F8241DA1-695C-46BA-95CD-EF4141B88FC8}" srcOrd="1" destOrd="0" presId="urn:microsoft.com/office/officeart/2005/8/layout/hierarchy3"/>
    <dgm:cxn modelId="{9A7763E7-B4EE-4F25-B040-8F6793558EF7}" type="presParOf" srcId="{F8241DA1-695C-46BA-95CD-EF4141B88FC8}" destId="{5C725A9D-3213-4413-BC75-ED4965EA2D49}" srcOrd="0" destOrd="0" presId="urn:microsoft.com/office/officeart/2005/8/layout/hierarchy3"/>
    <dgm:cxn modelId="{0FDEDDA0-C98D-4EFF-9335-8710ABF57F79}" type="presParOf" srcId="{5C725A9D-3213-4413-BC75-ED4965EA2D49}" destId="{8CD17CA2-B952-4B6C-8726-0572C911BD43}" srcOrd="0" destOrd="0" presId="urn:microsoft.com/office/officeart/2005/8/layout/hierarchy3"/>
    <dgm:cxn modelId="{D64AF4E3-1A4A-48E1-8316-34CF9EB96A38}" type="presParOf" srcId="{5C725A9D-3213-4413-BC75-ED4965EA2D49}" destId="{4B385A61-6F4D-487B-AAF1-114554BA00C8}" srcOrd="1" destOrd="0" presId="urn:microsoft.com/office/officeart/2005/8/layout/hierarchy3"/>
    <dgm:cxn modelId="{490A6739-3281-47C6-A20E-14A7645E2938}" type="presParOf" srcId="{F8241DA1-695C-46BA-95CD-EF4141B88FC8}" destId="{38A6597F-00CC-4D45-8723-C89B5755AEAF}" srcOrd="1" destOrd="0" presId="urn:microsoft.com/office/officeart/2005/8/layout/hierarchy3"/>
    <dgm:cxn modelId="{21770709-23E7-4DDE-BB49-FE94648C2AA9}" type="presParOf" srcId="{38A6597F-00CC-4D45-8723-C89B5755AEAF}" destId="{5213FE6B-3274-4E52-8BF4-8A59F0E2D632}" srcOrd="0" destOrd="0" presId="urn:microsoft.com/office/officeart/2005/8/layout/hierarchy3"/>
    <dgm:cxn modelId="{445C84A8-91C7-49DB-9B88-4C757F05F07A}" type="presParOf" srcId="{38A6597F-00CC-4D45-8723-C89B5755AEAF}" destId="{74051467-074B-457E-A8E6-D0DA7DF1A003}" srcOrd="1" destOrd="0" presId="urn:microsoft.com/office/officeart/2005/8/layout/hierarchy3"/>
    <dgm:cxn modelId="{880E689D-266D-4B30-9AC9-EE186537399A}" type="presParOf" srcId="{38A6597F-00CC-4D45-8723-C89B5755AEAF}" destId="{A5BA95BD-CDC4-4353-A2D3-437EEC5B72D4}" srcOrd="2" destOrd="0" presId="urn:microsoft.com/office/officeart/2005/8/layout/hierarchy3"/>
    <dgm:cxn modelId="{A9DF67FD-1F42-494F-B1C3-0DE609206FBD}" type="presParOf" srcId="{38A6597F-00CC-4D45-8723-C89B5755AEAF}" destId="{395502A5-DB4C-4BB2-8A2E-8E812A69DFA4}" srcOrd="3" destOrd="0" presId="urn:microsoft.com/office/officeart/2005/8/layout/hierarchy3"/>
    <dgm:cxn modelId="{B91BA41C-43F4-4E59-A07D-B0913D91819A}" type="presParOf" srcId="{38A6597F-00CC-4D45-8723-C89B5755AEAF}" destId="{6A65E721-2F4B-4416-9D31-871B89B295A0}" srcOrd="4" destOrd="0" presId="urn:microsoft.com/office/officeart/2005/8/layout/hierarchy3"/>
    <dgm:cxn modelId="{F01B76B1-7E6F-4C26-8554-A1BA44213E45}" type="presParOf" srcId="{38A6597F-00CC-4D45-8723-C89B5755AEAF}" destId="{2DF40A0A-FC7E-4ED7-96F6-BC2980F58AE2}" srcOrd="5" destOrd="0" presId="urn:microsoft.com/office/officeart/2005/8/layout/hierarchy3"/>
    <dgm:cxn modelId="{CB7B2B13-ED00-48C1-8B2E-652831323F41}" type="presParOf" srcId="{38A6597F-00CC-4D45-8723-C89B5755AEAF}" destId="{564FF6B1-4270-4597-ACDB-242E75CC2C39}" srcOrd="6" destOrd="0" presId="urn:microsoft.com/office/officeart/2005/8/layout/hierarchy3"/>
    <dgm:cxn modelId="{E512405C-DED8-4426-A4F0-BFDFBAD7789A}" type="presParOf" srcId="{38A6597F-00CC-4D45-8723-C89B5755AEAF}" destId="{37C4DEF8-5C66-48B5-9293-2EC78B216443}"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main"/>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660FD7-29E8-4830-8FA9-E42F64F41A5A}">
      <dsp:nvSpPr>
        <dsp:cNvPr id="0" name=""/>
        <dsp:cNvSpPr/>
      </dsp:nvSpPr>
      <dsp:spPr>
        <a:xfrm>
          <a:off x="232126" y="1290"/>
          <a:ext cx="1023846" cy="5119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rtl="0">
            <a:lnSpc>
              <a:spcPct val="90000"/>
            </a:lnSpc>
            <a:spcBef>
              <a:spcPct val="0"/>
            </a:spcBef>
            <a:spcAft>
              <a:spcPct val="35000"/>
            </a:spcAft>
            <a:buNone/>
          </a:pPr>
          <a:r>
            <a:rPr lang="fr-BE" sz="1600" b="1" i="0" strike="noStrike" kern="1200" cap="none" spc="0" baseline="0">
              <a:solidFill>
                <a:srgbClr val="FFFFFF"/>
              </a:solidFill>
              <a:effectLst/>
              <a:latin typeface="Arial"/>
              <a:ea typeface="Arial"/>
              <a:cs typeface="Arial"/>
            </a:rPr>
            <a:t>Groupes cibles</a:t>
          </a:r>
        </a:p>
      </dsp:txBody>
      <dsp:txXfrm>
        <a:off x="247120" y="16284"/>
        <a:ext cx="993858" cy="481935"/>
      </dsp:txXfrm>
    </dsp:sp>
    <dsp:sp modelId="{80EDA64A-A034-4E51-872D-659B8099F110}">
      <dsp:nvSpPr>
        <dsp:cNvPr id="0" name=""/>
        <dsp:cNvSpPr/>
      </dsp:nvSpPr>
      <dsp:spPr>
        <a:xfrm>
          <a:off x="334511" y="513213"/>
          <a:ext cx="102384" cy="483849"/>
        </a:xfrm>
        <a:custGeom>
          <a:avLst/>
          <a:gdLst/>
          <a:ahLst/>
          <a:cxnLst/>
          <a:rect l="0" t="0" r="0" b="0"/>
          <a:pathLst>
            <a:path>
              <a:moveTo>
                <a:pt x="0" y="0"/>
              </a:moveTo>
              <a:lnTo>
                <a:pt x="0" y="483849"/>
              </a:lnTo>
              <a:lnTo>
                <a:pt x="102384" y="48384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8B71B2-BFB7-4E4A-8723-FBE07A8420F7}">
      <dsp:nvSpPr>
        <dsp:cNvPr id="0" name=""/>
        <dsp:cNvSpPr/>
      </dsp:nvSpPr>
      <dsp:spPr>
        <a:xfrm>
          <a:off x="436896" y="641194"/>
          <a:ext cx="2812783" cy="711736"/>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fr-BE" sz="1200" b="1" i="0" strike="noStrike" kern="1200" cap="none" spc="0" baseline="0" dirty="0">
              <a:solidFill>
                <a:srgbClr val="000000"/>
              </a:solidFill>
              <a:effectLst/>
              <a:latin typeface="Arial"/>
              <a:ea typeface="Arial"/>
              <a:cs typeface="Arial"/>
            </a:rPr>
            <a:t>Porteurs de projets potentiels</a:t>
          </a:r>
        </a:p>
        <a:p>
          <a:pPr marL="0" lvl="0" indent="0" algn="ctr" defTabSz="533400" rtl="0">
            <a:lnSpc>
              <a:spcPct val="90000"/>
            </a:lnSpc>
            <a:spcBef>
              <a:spcPct val="0"/>
            </a:spcBef>
            <a:spcAft>
              <a:spcPct val="35000"/>
            </a:spcAft>
            <a:buNone/>
          </a:pPr>
          <a:r>
            <a:rPr lang="fr-BE" sz="1200" b="1" i="0" strike="noStrike" kern="1200" cap="none" spc="0" baseline="0" dirty="0">
              <a:solidFill>
                <a:srgbClr val="000000"/>
              </a:solidFill>
              <a:effectLst/>
              <a:latin typeface="Arial"/>
              <a:ea typeface="Arial"/>
              <a:cs typeface="Arial"/>
            </a:rPr>
            <a:t>Porteurs de projets</a:t>
          </a:r>
        </a:p>
      </dsp:txBody>
      <dsp:txXfrm>
        <a:off x="457742" y="662040"/>
        <a:ext cx="2771091" cy="670044"/>
      </dsp:txXfrm>
    </dsp:sp>
    <dsp:sp modelId="{040120EA-125A-4DFD-8938-2ED8C4558A0A}">
      <dsp:nvSpPr>
        <dsp:cNvPr id="0" name=""/>
        <dsp:cNvSpPr/>
      </dsp:nvSpPr>
      <dsp:spPr>
        <a:xfrm>
          <a:off x="334511" y="513213"/>
          <a:ext cx="102384" cy="1223659"/>
        </a:xfrm>
        <a:custGeom>
          <a:avLst/>
          <a:gdLst/>
          <a:ahLst/>
          <a:cxnLst/>
          <a:rect l="0" t="0" r="0" b="0"/>
          <a:pathLst>
            <a:path>
              <a:moveTo>
                <a:pt x="0" y="0"/>
              </a:moveTo>
              <a:lnTo>
                <a:pt x="0" y="1223659"/>
              </a:lnTo>
              <a:lnTo>
                <a:pt x="102384" y="12236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0A6462-2B28-4E47-924A-A0EDAA6AB31D}">
      <dsp:nvSpPr>
        <dsp:cNvPr id="0" name=""/>
        <dsp:cNvSpPr/>
      </dsp:nvSpPr>
      <dsp:spPr>
        <a:xfrm>
          <a:off x="436896" y="1480912"/>
          <a:ext cx="1550741" cy="511923"/>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fr-BE" sz="1200" b="1" i="0" strike="noStrike" kern="1200" cap="none" spc="0" baseline="0">
              <a:solidFill>
                <a:srgbClr val="000000"/>
              </a:solidFill>
              <a:effectLst/>
              <a:latin typeface="Arial"/>
              <a:ea typeface="Arial"/>
              <a:cs typeface="Arial"/>
            </a:rPr>
            <a:t>Les utilisateurs</a:t>
          </a:r>
        </a:p>
      </dsp:txBody>
      <dsp:txXfrm>
        <a:off x="451890" y="1495906"/>
        <a:ext cx="1520753" cy="481935"/>
      </dsp:txXfrm>
    </dsp:sp>
    <dsp:sp modelId="{71418FB7-58BB-430C-98F1-37541BCCECF3}">
      <dsp:nvSpPr>
        <dsp:cNvPr id="0" name=""/>
        <dsp:cNvSpPr/>
      </dsp:nvSpPr>
      <dsp:spPr>
        <a:xfrm>
          <a:off x="334511" y="513213"/>
          <a:ext cx="102384" cy="1863563"/>
        </a:xfrm>
        <a:custGeom>
          <a:avLst/>
          <a:gdLst/>
          <a:ahLst/>
          <a:cxnLst/>
          <a:rect l="0" t="0" r="0" b="0"/>
          <a:pathLst>
            <a:path>
              <a:moveTo>
                <a:pt x="0" y="0"/>
              </a:moveTo>
              <a:lnTo>
                <a:pt x="0" y="1863563"/>
              </a:lnTo>
              <a:lnTo>
                <a:pt x="102384" y="18635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BCF2B5-97FB-447B-A5C1-1335AD043D68}">
      <dsp:nvSpPr>
        <dsp:cNvPr id="0" name=""/>
        <dsp:cNvSpPr/>
      </dsp:nvSpPr>
      <dsp:spPr>
        <a:xfrm>
          <a:off x="436896" y="2120816"/>
          <a:ext cx="1677068" cy="511923"/>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fr-BE" sz="1200" b="1" i="0" strike="noStrike" kern="1200" cap="none" spc="0" baseline="0">
              <a:solidFill>
                <a:srgbClr val="000000"/>
              </a:solidFill>
              <a:effectLst/>
              <a:latin typeface="Arial"/>
              <a:ea typeface="Arial"/>
              <a:cs typeface="Arial"/>
            </a:rPr>
            <a:t>Le grand public</a:t>
          </a:r>
        </a:p>
      </dsp:txBody>
      <dsp:txXfrm>
        <a:off x="451890" y="2135810"/>
        <a:ext cx="1647080" cy="481935"/>
      </dsp:txXfrm>
    </dsp:sp>
    <dsp:sp modelId="{B365D0EC-36E6-4EDE-BC3E-A7A30758A16B}">
      <dsp:nvSpPr>
        <dsp:cNvPr id="0" name=""/>
        <dsp:cNvSpPr/>
      </dsp:nvSpPr>
      <dsp:spPr>
        <a:xfrm>
          <a:off x="334511" y="513213"/>
          <a:ext cx="102384" cy="2503467"/>
        </a:xfrm>
        <a:custGeom>
          <a:avLst/>
          <a:gdLst/>
          <a:ahLst/>
          <a:cxnLst/>
          <a:rect l="0" t="0" r="0" b="0"/>
          <a:pathLst>
            <a:path>
              <a:moveTo>
                <a:pt x="0" y="0"/>
              </a:moveTo>
              <a:lnTo>
                <a:pt x="0" y="2503467"/>
              </a:lnTo>
              <a:lnTo>
                <a:pt x="102384" y="25034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8860E3-7094-4152-B4AB-68CB2FFACBE8}">
      <dsp:nvSpPr>
        <dsp:cNvPr id="0" name=""/>
        <dsp:cNvSpPr/>
      </dsp:nvSpPr>
      <dsp:spPr>
        <a:xfrm>
          <a:off x="436896" y="2760720"/>
          <a:ext cx="1759057" cy="511923"/>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fr-BE" sz="1200" b="1" i="0" strike="noStrike" kern="1200" cap="none" spc="0" baseline="0">
              <a:solidFill>
                <a:srgbClr val="000000"/>
              </a:solidFill>
              <a:effectLst/>
              <a:latin typeface="Arial"/>
              <a:ea typeface="Arial"/>
              <a:cs typeface="Arial"/>
            </a:rPr>
            <a:t>Les médias</a:t>
          </a:r>
        </a:p>
      </dsp:txBody>
      <dsp:txXfrm>
        <a:off x="451890" y="2775714"/>
        <a:ext cx="1729069" cy="481935"/>
      </dsp:txXfrm>
    </dsp:sp>
    <dsp:sp modelId="{DD83A90F-FA40-44E6-BB1E-3DF8BE075024}">
      <dsp:nvSpPr>
        <dsp:cNvPr id="0" name=""/>
        <dsp:cNvSpPr/>
      </dsp:nvSpPr>
      <dsp:spPr>
        <a:xfrm>
          <a:off x="334511" y="513213"/>
          <a:ext cx="102384" cy="3143371"/>
        </a:xfrm>
        <a:custGeom>
          <a:avLst/>
          <a:gdLst/>
          <a:ahLst/>
          <a:cxnLst/>
          <a:rect l="0" t="0" r="0" b="0"/>
          <a:pathLst>
            <a:path>
              <a:moveTo>
                <a:pt x="0" y="0"/>
              </a:moveTo>
              <a:lnTo>
                <a:pt x="0" y="3143371"/>
              </a:lnTo>
              <a:lnTo>
                <a:pt x="102384" y="31433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17059F-76CD-4E1C-87CB-58A36E45A5E7}">
      <dsp:nvSpPr>
        <dsp:cNvPr id="0" name=""/>
        <dsp:cNvSpPr/>
      </dsp:nvSpPr>
      <dsp:spPr>
        <a:xfrm>
          <a:off x="436896" y="3400624"/>
          <a:ext cx="1912413" cy="511923"/>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fr-BE" sz="1200" b="1" i="0" strike="noStrike" kern="1200" cap="none" spc="0" baseline="0">
              <a:solidFill>
                <a:srgbClr val="000000"/>
              </a:solidFill>
              <a:effectLst/>
              <a:latin typeface="Arial"/>
              <a:ea typeface="Arial"/>
              <a:cs typeface="Arial"/>
            </a:rPr>
            <a:t>Les acteurs institutionnels</a:t>
          </a:r>
        </a:p>
      </dsp:txBody>
      <dsp:txXfrm>
        <a:off x="451890" y="3415618"/>
        <a:ext cx="1882425" cy="481935"/>
      </dsp:txXfrm>
    </dsp:sp>
    <dsp:sp modelId="{8CD17CA2-B952-4B6C-8726-0572C911BD43}">
      <dsp:nvSpPr>
        <dsp:cNvPr id="0" name=""/>
        <dsp:cNvSpPr/>
      </dsp:nvSpPr>
      <dsp:spPr>
        <a:xfrm>
          <a:off x="3471353" y="0"/>
          <a:ext cx="2342867" cy="5119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rtl="0">
            <a:lnSpc>
              <a:spcPct val="90000"/>
            </a:lnSpc>
            <a:spcBef>
              <a:spcPct val="0"/>
            </a:spcBef>
            <a:spcAft>
              <a:spcPct val="35000"/>
            </a:spcAft>
            <a:buNone/>
          </a:pPr>
          <a:r>
            <a:rPr lang="fr-BE" sz="1600" b="1" i="0" strike="noStrike" kern="1200" cap="none" spc="0" baseline="0">
              <a:solidFill>
                <a:srgbClr val="FFFFFF"/>
              </a:solidFill>
              <a:effectLst/>
              <a:latin typeface="Arial"/>
              <a:ea typeface="Arial"/>
              <a:cs typeface="Arial"/>
            </a:rPr>
            <a:t>Objectifs de communication</a:t>
          </a:r>
        </a:p>
      </dsp:txBody>
      <dsp:txXfrm>
        <a:off x="3486347" y="14994"/>
        <a:ext cx="2312879" cy="481935"/>
      </dsp:txXfrm>
    </dsp:sp>
    <dsp:sp modelId="{5213FE6B-3274-4E52-8BF4-8A59F0E2D632}">
      <dsp:nvSpPr>
        <dsp:cNvPr id="0" name=""/>
        <dsp:cNvSpPr/>
      </dsp:nvSpPr>
      <dsp:spPr>
        <a:xfrm>
          <a:off x="3705639" y="511923"/>
          <a:ext cx="202668" cy="618014"/>
        </a:xfrm>
        <a:custGeom>
          <a:avLst/>
          <a:gdLst/>
          <a:ahLst/>
          <a:cxnLst/>
          <a:rect l="0" t="0" r="0" b="0"/>
          <a:pathLst>
            <a:path>
              <a:moveTo>
                <a:pt x="0" y="0"/>
              </a:moveTo>
              <a:lnTo>
                <a:pt x="0" y="618014"/>
              </a:lnTo>
              <a:lnTo>
                <a:pt x="202668" y="6180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051467-074B-457E-A8E6-D0DA7DF1A003}">
      <dsp:nvSpPr>
        <dsp:cNvPr id="0" name=""/>
        <dsp:cNvSpPr/>
      </dsp:nvSpPr>
      <dsp:spPr>
        <a:xfrm>
          <a:off x="3908308" y="614323"/>
          <a:ext cx="1735542" cy="1031228"/>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fr-BE" sz="1200" b="1" i="0" strike="noStrike" kern="1200" cap="none" spc="0" baseline="0" dirty="0">
              <a:solidFill>
                <a:srgbClr val="000000"/>
              </a:solidFill>
              <a:effectLst/>
              <a:latin typeface="Arial"/>
              <a:ea typeface="Arial"/>
              <a:cs typeface="Arial"/>
            </a:rPr>
            <a:t>Accroître la notoriété et la visibilité de l'intervention conjointe de l'Europe et de la RBC</a:t>
          </a:r>
        </a:p>
      </dsp:txBody>
      <dsp:txXfrm>
        <a:off x="3938512" y="644527"/>
        <a:ext cx="1675134" cy="970820"/>
      </dsp:txXfrm>
    </dsp:sp>
    <dsp:sp modelId="{A5BA95BD-CDC4-4353-A2D3-437EEC5B72D4}">
      <dsp:nvSpPr>
        <dsp:cNvPr id="0" name=""/>
        <dsp:cNvSpPr/>
      </dsp:nvSpPr>
      <dsp:spPr>
        <a:xfrm>
          <a:off x="3705639" y="511923"/>
          <a:ext cx="272044" cy="1541844"/>
        </a:xfrm>
        <a:custGeom>
          <a:avLst/>
          <a:gdLst/>
          <a:ahLst/>
          <a:cxnLst/>
          <a:rect l="0" t="0" r="0" b="0"/>
          <a:pathLst>
            <a:path>
              <a:moveTo>
                <a:pt x="0" y="0"/>
              </a:moveTo>
              <a:lnTo>
                <a:pt x="0" y="1541844"/>
              </a:lnTo>
              <a:lnTo>
                <a:pt x="272044" y="15418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5502A5-DB4C-4BB2-8A2E-8E812A69DFA4}">
      <dsp:nvSpPr>
        <dsp:cNvPr id="0" name=""/>
        <dsp:cNvSpPr/>
      </dsp:nvSpPr>
      <dsp:spPr>
        <a:xfrm>
          <a:off x="3977683" y="1756368"/>
          <a:ext cx="1851572" cy="594798"/>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0955" tIns="13970" rIns="20955" bIns="13970" numCol="1" spcCol="127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lang="fr-BE" sz="1100" b="1" i="0" strike="noStrike" kern="1200" cap="none" spc="0" baseline="0" dirty="0">
            <a:solidFill>
              <a:srgbClr val="000000"/>
            </a:solidFill>
            <a:effectLst/>
            <a:latin typeface="Arial"/>
            <a:ea typeface="Arial"/>
            <a:cs typeface="Arial"/>
          </a:endParaRPr>
        </a:p>
        <a:p>
          <a:pPr marL="0" marR="0" lvl="0" indent="0" algn="ctr" defTabSz="914400" rtl="0" eaLnBrk="1" fontAlgn="auto" latinLnBrk="0" hangingPunct="1">
            <a:lnSpc>
              <a:spcPct val="100000"/>
            </a:lnSpc>
            <a:spcBef>
              <a:spcPct val="0"/>
            </a:spcBef>
            <a:spcAft>
              <a:spcPct val="0"/>
            </a:spcAft>
            <a:buClrTx/>
            <a:buSzTx/>
            <a:buFontTx/>
            <a:buNone/>
            <a:defRPr/>
          </a:pPr>
          <a:endParaRPr lang="fr-BE" sz="1100" b="1" i="0" strike="noStrike" kern="1200" cap="none" spc="0" baseline="0" dirty="0">
            <a:solidFill>
              <a:srgbClr val="000000"/>
            </a:solidFill>
            <a:effectLst/>
            <a:latin typeface="Arial"/>
            <a:ea typeface="Arial"/>
            <a:cs typeface="Arial"/>
          </a:endParaRPr>
        </a:p>
        <a:p>
          <a:pPr marL="0" marR="0" lvl="0" indent="0" algn="ctr" defTabSz="914400" rtl="0" eaLnBrk="1" fontAlgn="auto" latinLnBrk="0" hangingPunct="1">
            <a:lnSpc>
              <a:spcPct val="100000"/>
            </a:lnSpc>
            <a:spcBef>
              <a:spcPct val="0"/>
            </a:spcBef>
            <a:spcAft>
              <a:spcPct val="0"/>
            </a:spcAft>
            <a:buClrTx/>
            <a:buSzTx/>
            <a:buFontTx/>
            <a:buNone/>
            <a:defRPr/>
          </a:pPr>
          <a:endParaRPr lang="fr-BE" sz="1100" b="1" i="0" strike="noStrike" kern="1200" cap="none" spc="0" baseline="0" dirty="0">
            <a:solidFill>
              <a:srgbClr val="000000"/>
            </a:solidFill>
            <a:effectLst/>
            <a:latin typeface="Arial"/>
            <a:ea typeface="Arial"/>
            <a:cs typeface="Arial"/>
          </a:endParaRPr>
        </a:p>
        <a:p>
          <a:pPr marL="0" marR="0" lvl="0" indent="0" algn="ctr" defTabSz="914400" rtl="0" eaLnBrk="1" fontAlgn="auto" latinLnBrk="0" hangingPunct="1">
            <a:lnSpc>
              <a:spcPct val="100000"/>
            </a:lnSpc>
            <a:spcBef>
              <a:spcPct val="0"/>
            </a:spcBef>
            <a:spcAft>
              <a:spcPct val="0"/>
            </a:spcAft>
            <a:buClrTx/>
            <a:buSzTx/>
            <a:buFontTx/>
            <a:buNone/>
            <a:defRPr/>
          </a:pPr>
          <a:endParaRPr lang="fr-BE" sz="1100" b="1" i="0" strike="noStrike" kern="1200" cap="none" spc="0" baseline="0" dirty="0">
            <a:solidFill>
              <a:srgbClr val="000000"/>
            </a:solidFill>
            <a:effectLst/>
            <a:latin typeface="Arial"/>
            <a:ea typeface="Arial"/>
            <a:cs typeface="Arial"/>
          </a:endParaRPr>
        </a:p>
        <a:p>
          <a:pPr marL="0" marR="0" lvl="0" indent="0" algn="ctr" defTabSz="914400" rtl="0" eaLnBrk="1" fontAlgn="auto" latinLnBrk="0" hangingPunct="1">
            <a:lnSpc>
              <a:spcPct val="100000"/>
            </a:lnSpc>
            <a:spcBef>
              <a:spcPct val="0"/>
            </a:spcBef>
            <a:spcAft>
              <a:spcPct val="0"/>
            </a:spcAft>
            <a:buClrTx/>
            <a:buSzTx/>
            <a:buFontTx/>
            <a:buNone/>
            <a:defRPr/>
          </a:pPr>
          <a:endParaRPr lang="fr-BE" sz="1100" b="1" i="0" strike="noStrike" kern="1200" cap="none" spc="0" baseline="0" dirty="0">
            <a:solidFill>
              <a:srgbClr val="000000"/>
            </a:solidFill>
            <a:effectLst/>
            <a:latin typeface="Arial"/>
            <a:ea typeface="Arial"/>
            <a:cs typeface="Arial"/>
          </a:endParaRPr>
        </a:p>
        <a:p>
          <a:pPr marL="0" marR="0" lvl="0" indent="0" algn="ctr" defTabSz="914400" rtl="0" eaLnBrk="1" fontAlgn="auto" latinLnBrk="0" hangingPunct="1">
            <a:lnSpc>
              <a:spcPct val="100000"/>
            </a:lnSpc>
            <a:spcBef>
              <a:spcPct val="0"/>
            </a:spcBef>
            <a:spcAft>
              <a:spcPct val="0"/>
            </a:spcAft>
            <a:buClrTx/>
            <a:buSzTx/>
            <a:buFontTx/>
            <a:buNone/>
            <a:defRPr/>
          </a:pPr>
          <a:r>
            <a:rPr lang="fr-BE" sz="1100" b="1" i="0" strike="noStrike" kern="1200" cap="none" spc="0" baseline="0" dirty="0">
              <a:solidFill>
                <a:srgbClr val="000000"/>
              </a:solidFill>
              <a:effectLst/>
              <a:latin typeface="Arial"/>
              <a:ea typeface="Arial"/>
              <a:cs typeface="Arial"/>
            </a:rPr>
            <a:t>Assurer la transparence sur l'utilisation des fonds et leur visibilité.</a:t>
          </a:r>
        </a:p>
        <a:p>
          <a:pPr lvl="0" algn="ctr" defTabSz="311150">
            <a:lnSpc>
              <a:spcPct val="90000"/>
            </a:lnSpc>
            <a:spcBef>
              <a:spcPct val="0"/>
            </a:spcBef>
            <a:spcAft>
              <a:spcPct val="35000"/>
            </a:spcAft>
            <a:buNone/>
          </a:pPr>
          <a:endParaRPr lang="fr-BE" sz="6500" b="1" kern="1200" dirty="0">
            <a:latin typeface="Arial" pitchFamily="34" charset="0"/>
            <a:cs typeface="Arial" pitchFamily="34" charset="0"/>
          </a:endParaRPr>
        </a:p>
      </dsp:txBody>
      <dsp:txXfrm>
        <a:off x="3995104" y="1773789"/>
        <a:ext cx="1816730" cy="559956"/>
      </dsp:txXfrm>
    </dsp:sp>
    <dsp:sp modelId="{6A65E721-2F4B-4416-9D31-871B89B295A0}">
      <dsp:nvSpPr>
        <dsp:cNvPr id="0" name=""/>
        <dsp:cNvSpPr/>
      </dsp:nvSpPr>
      <dsp:spPr>
        <a:xfrm>
          <a:off x="3705639" y="511923"/>
          <a:ext cx="202668" cy="2374402"/>
        </a:xfrm>
        <a:custGeom>
          <a:avLst/>
          <a:gdLst/>
          <a:ahLst/>
          <a:cxnLst/>
          <a:rect l="0" t="0" r="0" b="0"/>
          <a:pathLst>
            <a:path>
              <a:moveTo>
                <a:pt x="0" y="0"/>
              </a:moveTo>
              <a:lnTo>
                <a:pt x="0" y="2374402"/>
              </a:lnTo>
              <a:lnTo>
                <a:pt x="202668" y="23744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F40A0A-FC7E-4ED7-96F6-BC2980F58AE2}">
      <dsp:nvSpPr>
        <dsp:cNvPr id="0" name=""/>
        <dsp:cNvSpPr/>
      </dsp:nvSpPr>
      <dsp:spPr>
        <a:xfrm>
          <a:off x="3908308" y="2560983"/>
          <a:ext cx="1797046" cy="650684"/>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0955" tIns="13970" rIns="20955" bIns="13970" numCol="1" spcCol="1270" anchor="ctr" anchorCtr="0">
          <a:noAutofit/>
        </a:bodyPr>
        <a:lstStyle/>
        <a:p>
          <a:pPr marL="0" lvl="0" indent="0" algn="ctr" defTabSz="488950" rtl="0">
            <a:lnSpc>
              <a:spcPct val="90000"/>
            </a:lnSpc>
            <a:spcBef>
              <a:spcPct val="0"/>
            </a:spcBef>
            <a:spcAft>
              <a:spcPct val="35000"/>
            </a:spcAft>
            <a:buNone/>
          </a:pPr>
          <a:r>
            <a:rPr lang="fr-BE" sz="1100" b="1" i="0" strike="noStrike" kern="1200" cap="none" spc="0" baseline="0">
              <a:solidFill>
                <a:srgbClr val="000000"/>
              </a:solidFill>
              <a:effectLst/>
              <a:latin typeface="Arial"/>
              <a:ea typeface="Arial"/>
              <a:cs typeface="Arial"/>
            </a:rPr>
            <a:t>Soutenir et promouvoir le rayonnement du nouveau PO et des projets sélectionnés.</a:t>
          </a:r>
        </a:p>
      </dsp:txBody>
      <dsp:txXfrm>
        <a:off x="3927366" y="2580041"/>
        <a:ext cx="1758930" cy="612568"/>
      </dsp:txXfrm>
    </dsp:sp>
    <dsp:sp modelId="{564FF6B1-4270-4597-ACDB-242E75CC2C39}">
      <dsp:nvSpPr>
        <dsp:cNvPr id="0" name=""/>
        <dsp:cNvSpPr/>
      </dsp:nvSpPr>
      <dsp:spPr>
        <a:xfrm>
          <a:off x="3659919" y="511923"/>
          <a:ext cx="91440" cy="3137577"/>
        </a:xfrm>
        <a:custGeom>
          <a:avLst/>
          <a:gdLst/>
          <a:ahLst/>
          <a:cxnLst/>
          <a:rect l="0" t="0" r="0" b="0"/>
          <a:pathLst>
            <a:path>
              <a:moveTo>
                <a:pt x="45720" y="0"/>
              </a:moveTo>
              <a:lnTo>
                <a:pt x="45720" y="3137577"/>
              </a:lnTo>
              <a:lnTo>
                <a:pt x="77848" y="31375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C4DEF8-5C66-48B5-9293-2EC78B216443}">
      <dsp:nvSpPr>
        <dsp:cNvPr id="0" name=""/>
        <dsp:cNvSpPr/>
      </dsp:nvSpPr>
      <dsp:spPr>
        <a:xfrm>
          <a:off x="3737768" y="3393538"/>
          <a:ext cx="2094879" cy="511923"/>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0955" tIns="13970" rIns="20955" bIns="13970" numCol="1" spcCol="1270" anchor="ctr" anchorCtr="0">
          <a:noAutofit/>
        </a:bodyPr>
        <a:lstStyle/>
        <a:p>
          <a:pPr marL="0" lvl="0" indent="0" algn="ctr" defTabSz="488950" rtl="0">
            <a:lnSpc>
              <a:spcPct val="90000"/>
            </a:lnSpc>
            <a:spcBef>
              <a:spcPct val="0"/>
            </a:spcBef>
            <a:spcAft>
              <a:spcPct val="35000"/>
            </a:spcAft>
            <a:buNone/>
          </a:pPr>
          <a:r>
            <a:rPr lang="fr-BE" sz="1100" b="1" i="0" strike="noStrike" kern="1200" cap="none" spc="0" baseline="0">
              <a:solidFill>
                <a:srgbClr val="000000"/>
              </a:solidFill>
              <a:effectLst/>
              <a:latin typeface="Arial"/>
              <a:ea typeface="Arial"/>
              <a:cs typeface="Arial"/>
            </a:rPr>
            <a:t>Promouvoir la dynamique bruxelloise de développement urbain au niveau européen.</a:t>
          </a:r>
        </a:p>
      </dsp:txBody>
      <dsp:txXfrm>
        <a:off x="3752762" y="3408532"/>
        <a:ext cx="2064891" cy="48193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pPr/>
              <a:t>10-10-24</a:t>
            </a:fld>
            <a:endParaRPr lang="fr-BE"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BE"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pPr/>
              <a:t>‹nr.›</a:t>
            </a:fld>
            <a:endParaRPr lang="fr-BE" dirty="0"/>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10-10-24</a:t>
            </a:fld>
            <a:endParaRPr lang="fr-BE"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‹nr.›</a:t>
            </a:fld>
            <a:endParaRPr lang="fr-BE" dirty="0"/>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Les obligations que nous veillerons ensemble à respecter découlent de différents articles du règlement européen repris sur ce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Les grands principes sont résumés dans une guidance établie par la Commission</a:t>
            </a:r>
          </a:p>
          <a:p>
            <a:endParaRPr lang="fr-BE" dirty="0"/>
          </a:p>
          <a:p>
            <a:endParaRPr lang="fr-BE" dirty="0"/>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2</a:t>
            </a:fld>
            <a:endParaRPr lang="fr-BE" dirty="0"/>
          </a:p>
        </p:txBody>
      </p:sp>
    </p:spTree>
    <p:extLst>
      <p:ext uri="{BB962C8B-B14F-4D97-AF65-F5344CB8AC3E}">
        <p14:creationId xmlns:p14="http://schemas.microsoft.com/office/powerpoint/2010/main" val="3342718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fr-BE" dirty="0"/>
              <a:t>Les principaux articles sur lesquelles nous voulons attirer votre attention sont </a:t>
            </a:r>
          </a:p>
          <a:p>
            <a:r>
              <a:rPr lang="fr-BE" dirty="0"/>
              <a:t>L’article 46 qui met en évidence l’obligation que nous avons de veiller à ce que le soutien accordé soit rendu visible lors de toute activité organisée ; notre obligation de reprendre l’ensemble de vos projets sur le portail internet unique. Nous attirons votre attention sur le fait que vos projets seront également rendus visible sur la carte </a:t>
            </a:r>
            <a:r>
              <a:rPr lang="fr-BE" dirty="0" err="1"/>
              <a:t>kohesio</a:t>
            </a:r>
            <a:r>
              <a:rPr lang="fr-BE" dirty="0"/>
              <a:t> (commission) et sur notre site </a:t>
            </a:r>
            <a:r>
              <a:rPr lang="fr-BE" dirty="0" err="1"/>
              <a:t>feder.brussels</a:t>
            </a:r>
            <a:r>
              <a:rPr lang="fr-BE" dirty="0"/>
              <a:t>. Nous ne pouvons assurer une visibilité optimale et juste sans votre aide. C’est pourquoi nous insistons sur l’importance des données que vous transmettrez principalement par le biais de SF lors de vos rapportages. Il est également très précieux de nous fournir des visuels libres de droit.</a:t>
            </a:r>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3</a:t>
            </a:fld>
            <a:endParaRPr lang="fr-BE" dirty="0"/>
          </a:p>
        </p:txBody>
      </p:sp>
    </p:spTree>
    <p:extLst>
      <p:ext uri="{BB962C8B-B14F-4D97-AF65-F5344CB8AC3E}">
        <p14:creationId xmlns:p14="http://schemas.microsoft.com/office/powerpoint/2010/main" val="2461752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On vous demande de rendre le soutien visible mais cmt le faire ? Principalement par le biais de la bannière que nous avons mis en page pour vous et déclinez en différentes versions (couleurs / langues) ou par le renvoi vers notre site web, par exemple lors de la rédaction de communiqués de presse.</a:t>
            </a:r>
          </a:p>
          <a:p>
            <a:endParaRPr lang="fr-BE" dirty="0"/>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4</a:t>
            </a:fld>
            <a:endParaRPr lang="fr-BE" dirty="0"/>
          </a:p>
        </p:txBody>
      </p:sp>
    </p:spTree>
    <p:extLst>
      <p:ext uri="{BB962C8B-B14F-4D97-AF65-F5344CB8AC3E}">
        <p14:creationId xmlns:p14="http://schemas.microsoft.com/office/powerpoint/2010/main" val="1752417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Enfin, l’article 50, bien qu’il concerne ici les instruments financiers, s’applique dans son fonds, également à vos projets : il sera ainsi obligatoire de faire mention du soutien du FEDER sur votre site web et vos réseaux sociaux tout en mettant en évidence le nom et l’objectif du projet soutenu. La bannière sera à nouveau apposée, idéalement sur la page d’accueil de votre site.</a:t>
            </a:r>
          </a:p>
          <a:p>
            <a:r>
              <a:rPr lang="fr-BE" dirty="0"/>
              <a:t>Pour les projets dont l’infrastructure est financée, une plaque devra être apposée dans un endroit visible du public. Pour des projets dont du matériel est financé, le soutien devra également être rendu visible sur ce matériel. Nous avons des exemples de plaques, des autocollants qui vous aideront à honorer cette obligation. </a:t>
            </a:r>
          </a:p>
          <a:p>
            <a:endParaRPr lang="fr-BE" dirty="0"/>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5</a:t>
            </a:fld>
            <a:endParaRPr lang="fr-BE" dirty="0"/>
          </a:p>
        </p:txBody>
      </p:sp>
    </p:spTree>
    <p:extLst>
      <p:ext uri="{BB962C8B-B14F-4D97-AF65-F5344CB8AC3E}">
        <p14:creationId xmlns:p14="http://schemas.microsoft.com/office/powerpoint/2010/main" val="2769818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Vous avez donc compris l’importance de cette obligation d’informer le public quant au soutien qui vous est octroyé. Des manquements peuvent entraîner des corrections financières. Cependant, à côté de ce côté obligatoire, nous sommes convaincus que nous avons chacun intérêt à tirer de cette mise en valeur. Pour vous, la mise en évidence du soutien octroyé par l’Europe et la Région est une preuve de confiance, de qualité de votre projet et le fait de nous informer quant à vos différentes communications nous permet de les relayer et de vous faire bénéficier des importants réseaux de la Commission, de la représentation de la Belgique auprès de l’Union européenne. Pour nous, vos résultats, la réussite de votre projet est un moyen essentiel de faire comprendre au citoyen dans quoi est investi son argent et de lui faire prendre conscience du rôle que jouent l’Europe et la Région dans l’amélioration du quotidien des bruxellois-e-s. </a:t>
            </a:r>
          </a:p>
          <a:p>
            <a:endParaRPr lang="fr-BE" dirty="0"/>
          </a:p>
          <a:p>
            <a:r>
              <a:rPr lang="fr-BE" dirty="0"/>
              <a:t>La bannière sera votre principal outil (plaque, communiqué de presse, articles, matériel) ainsi que le renvoi vers notre site, nos réseaux sociaux.</a:t>
            </a:r>
          </a:p>
          <a:p>
            <a:r>
              <a:rPr lang="fr-BE" dirty="0"/>
              <a:t>Une guidance est mise à votre disposition sur notre site web. A côté des conseils que nous pouvons vous apporter, nous vous demandons de nous envoyer vos projets avant publication afin que nous puissions vérifier ensemble la justesse du projet envisagé. Cela nous permet de nous assurer ensemble qu’en cas de contrôle, nous respectons effectivement les règles appliquées.</a:t>
            </a:r>
          </a:p>
          <a:p>
            <a:endParaRPr lang="fr-BE" dirty="0"/>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6</a:t>
            </a:fld>
            <a:endParaRPr lang="fr-BE" dirty="0"/>
          </a:p>
        </p:txBody>
      </p:sp>
    </p:spTree>
    <p:extLst>
      <p:ext uri="{BB962C8B-B14F-4D97-AF65-F5344CB8AC3E}">
        <p14:creationId xmlns:p14="http://schemas.microsoft.com/office/powerpoint/2010/main" val="4225655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7</a:t>
            </a:fld>
            <a:endParaRPr lang="fr-BE" dirty="0"/>
          </a:p>
        </p:txBody>
      </p:sp>
    </p:spTree>
    <p:extLst>
      <p:ext uri="{BB962C8B-B14F-4D97-AF65-F5344CB8AC3E}">
        <p14:creationId xmlns:p14="http://schemas.microsoft.com/office/powerpoint/2010/main" val="3891808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Te </a:t>
            </a:r>
            <a:r>
              <a:rPr lang="fr-BE" dirty="0" err="1"/>
              <a:t>vinden</a:t>
            </a:r>
            <a:r>
              <a:rPr lang="fr-BE" dirty="0"/>
              <a:t> op onze </a:t>
            </a:r>
            <a:r>
              <a:rPr lang="fr-BE" dirty="0" err="1"/>
              <a:t>website</a:t>
            </a:r>
            <a:r>
              <a:rPr lang="fr-BE" dirty="0"/>
              <a:t> maar </a:t>
            </a:r>
            <a:r>
              <a:rPr lang="fr-BE" dirty="0" err="1"/>
              <a:t>is</a:t>
            </a:r>
            <a:r>
              <a:rPr lang="fr-BE" dirty="0"/>
              <a:t> </a:t>
            </a:r>
            <a:r>
              <a:rPr lang="fr-BE" dirty="0" err="1"/>
              <a:t>momenteel</a:t>
            </a:r>
            <a:r>
              <a:rPr lang="fr-BE" dirty="0"/>
              <a:t> niet </a:t>
            </a:r>
            <a:r>
              <a:rPr lang="fr-BE" dirty="0" err="1"/>
              <a:t>meer</a:t>
            </a:r>
            <a:r>
              <a:rPr lang="fr-BE" dirty="0"/>
              <a:t> </a:t>
            </a:r>
            <a:r>
              <a:rPr lang="fr-BE" dirty="0" err="1"/>
              <a:t>actueel</a:t>
            </a:r>
            <a:r>
              <a:rPr lang="fr-BE" dirty="0"/>
              <a:t>, </a:t>
            </a:r>
            <a:r>
              <a:rPr lang="fr-BE" dirty="0" err="1"/>
              <a:t>lichte</a:t>
            </a:r>
            <a:r>
              <a:rPr lang="fr-BE" dirty="0"/>
              <a:t> </a:t>
            </a:r>
            <a:r>
              <a:rPr lang="fr-BE" dirty="0" err="1"/>
              <a:t>aanpassingen</a:t>
            </a:r>
            <a:r>
              <a:rPr lang="fr-BE" dirty="0"/>
              <a:t> </a:t>
            </a:r>
            <a:r>
              <a:rPr lang="fr-BE" dirty="0" err="1"/>
              <a:t>aangebracht</a:t>
            </a:r>
            <a:r>
              <a:rPr lang="fr-BE" dirty="0"/>
              <a:t>. </a:t>
            </a:r>
            <a:r>
              <a:rPr lang="fr-BE" dirty="0" err="1"/>
              <a:t>Tegen</a:t>
            </a:r>
            <a:r>
              <a:rPr lang="fr-BE" dirty="0"/>
              <a:t> </a:t>
            </a:r>
            <a:r>
              <a:rPr lang="fr-BE" dirty="0" err="1"/>
              <a:t>eind</a:t>
            </a:r>
            <a:r>
              <a:rPr lang="fr-BE" dirty="0"/>
              <a:t> van de </a:t>
            </a:r>
            <a:r>
              <a:rPr lang="fr-BE" dirty="0" err="1"/>
              <a:t>maand</a:t>
            </a:r>
            <a:r>
              <a:rPr lang="fr-BE" dirty="0"/>
              <a:t> </a:t>
            </a:r>
            <a:r>
              <a:rPr lang="fr-BE" dirty="0" err="1"/>
              <a:t>zal</a:t>
            </a:r>
            <a:r>
              <a:rPr lang="fr-BE" dirty="0"/>
              <a:t> de </a:t>
            </a:r>
            <a:r>
              <a:rPr lang="fr-BE" dirty="0" err="1"/>
              <a:t>geüpdate</a:t>
            </a:r>
            <a:r>
              <a:rPr lang="fr-BE" dirty="0"/>
              <a:t> </a:t>
            </a:r>
            <a:r>
              <a:rPr lang="fr-BE" dirty="0" err="1"/>
              <a:t>versie</a:t>
            </a:r>
            <a:r>
              <a:rPr lang="fr-BE" dirty="0"/>
              <a:t> op de site </a:t>
            </a:r>
            <a:r>
              <a:rPr lang="fr-BE" dirty="0" err="1"/>
              <a:t>zijn</a:t>
            </a:r>
            <a:r>
              <a:rPr lang="fr-BE" dirty="0"/>
              <a:t>.</a:t>
            </a:r>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8</a:t>
            </a:fld>
            <a:endParaRPr lang="fr-BE" dirty="0"/>
          </a:p>
        </p:txBody>
      </p:sp>
    </p:spTree>
    <p:extLst>
      <p:ext uri="{BB962C8B-B14F-4D97-AF65-F5344CB8AC3E}">
        <p14:creationId xmlns:p14="http://schemas.microsoft.com/office/powerpoint/2010/main" val="3951315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Ce slide reprend l’ensemble des publics cibles et des objectifs visés.</a:t>
            </a:r>
          </a:p>
          <a:p>
            <a:r>
              <a:rPr lang="fr-BE" dirty="0"/>
              <a:t>Un mémo essentiel à notre sens dans la mesure ou pris par la gestion quotidienne, on oublie parfois la force qu’une communication peut avoir, le rôle qu’elle peut jouer et sur quels publics.</a:t>
            </a:r>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9</a:t>
            </a:fld>
            <a:endParaRPr lang="fr-BE" dirty="0"/>
          </a:p>
        </p:txBody>
      </p:sp>
    </p:spTree>
    <p:extLst>
      <p:ext uri="{BB962C8B-B14F-4D97-AF65-F5344CB8AC3E}">
        <p14:creationId xmlns:p14="http://schemas.microsoft.com/office/powerpoint/2010/main" val="17630878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10-10-24</a:t>
            </a:fld>
            <a:endParaRPr lang="fr-BE" dirty="0"/>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‹nr.›</a:t>
            </a:fld>
            <a:endParaRPr lang="fr-BE" dirty="0"/>
          </a:p>
        </p:txBody>
      </p:sp>
      <p:sp>
        <p:nvSpPr>
          <p:cNvPr id="8" name="ZoneTexte 7">
            <a:extLst>
              <a:ext uri="{FF2B5EF4-FFF2-40B4-BE49-F238E27FC236}">
                <a16:creationId xmlns:a16="http://schemas.microsoft.com/office/drawing/2014/main" id="{3AA91494-A105-A6D6-AEA9-0A7289928EAC}"/>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ec.europa.eu/regional_policy/en/information/publications/guides/2022/support-kit-for-eu-visibility-2021-2027-brand-book-for-managing-authorities-and-project-beneficiaries"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www.feder.brussels/"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hyperlink" Target="mailto:msamalp@sprb.brussels" TargetMode="External"/><Relationship Id="rId2" Type="http://schemas.openxmlformats.org/officeDocument/2006/relationships/hyperlink" Target="mailto:areginster@gob.brussels" TargetMode="Externa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hyperlink" Target="mailto:ccrabeels@sprb.brussels"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mailto:feder@sprb.brussels" TargetMode="External"/><Relationship Id="rId2" Type="http://schemas.openxmlformats.org/officeDocument/2006/relationships/hyperlink" Target="http://feder.brussels/" TargetMode="Externa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hyperlink" Target="mailto:efro@gob.brussel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feder.brussels/"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755E42-93BA-622D-5060-D6C29E90EBFA}"/>
              </a:ext>
            </a:extLst>
          </p:cNvPr>
          <p:cNvSpPr>
            <a:spLocks noGrp="1"/>
          </p:cNvSpPr>
          <p:nvPr>
            <p:ph type="title"/>
          </p:nvPr>
        </p:nvSpPr>
        <p:spPr/>
        <p:txBody>
          <a:bodyPr>
            <a:noAutofit/>
          </a:bodyPr>
          <a:lstStyle/>
          <a:p>
            <a:pPr algn="ctr"/>
            <a:r>
              <a:rPr lang="fr-BE" sz="3600" dirty="0">
                <a:solidFill>
                  <a:schemeClr val="tx2"/>
                </a:solidFill>
              </a:rPr>
              <a:t>Communication</a:t>
            </a:r>
          </a:p>
        </p:txBody>
      </p:sp>
      <p:pic>
        <p:nvPicPr>
          <p:cNvPr id="1026" name="Picture 2" descr="Group People Chat on Mobile Phone Illustration Chat Feedback Vector ...">
            <a:extLst>
              <a:ext uri="{FF2B5EF4-FFF2-40B4-BE49-F238E27FC236}">
                <a16:creationId xmlns:a16="http://schemas.microsoft.com/office/drawing/2014/main" id="{61E6B610-5941-E2F5-E973-4710948CB9C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1794" y="987574"/>
            <a:ext cx="5912420" cy="3658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7921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F2C35F-F668-C51A-E84D-62E5EF4B9E92}"/>
              </a:ext>
            </a:extLst>
          </p:cNvPr>
          <p:cNvSpPr>
            <a:spLocks noGrp="1"/>
          </p:cNvSpPr>
          <p:nvPr>
            <p:ph type="title"/>
          </p:nvPr>
        </p:nvSpPr>
        <p:spPr/>
        <p:txBody>
          <a:bodyPr>
            <a:normAutofit/>
          </a:bodyPr>
          <a:lstStyle/>
          <a:p>
            <a:pPr rtl="0"/>
            <a:r>
              <a:rPr lang="fr-BE" sz="2400" b="1" i="0" strike="noStrike" cap="none" spc="0" baseline="0" dirty="0">
                <a:solidFill>
                  <a:srgbClr val="002060"/>
                </a:solidFill>
                <a:effectLst/>
                <a:latin typeface="Arial"/>
                <a:ea typeface="Arial"/>
                <a:cs typeface="Arial"/>
              </a:rPr>
              <a:t>Références légales et outils de la commission</a:t>
            </a:r>
          </a:p>
        </p:txBody>
      </p:sp>
      <p:sp>
        <p:nvSpPr>
          <p:cNvPr id="3" name="Tijdelijke aanduiding voor tekst 2">
            <a:extLst>
              <a:ext uri="{FF2B5EF4-FFF2-40B4-BE49-F238E27FC236}">
                <a16:creationId xmlns:a16="http://schemas.microsoft.com/office/drawing/2014/main" id="{5DB89575-3810-C4FA-6E20-2FC7296E5350}"/>
              </a:ext>
            </a:extLst>
          </p:cNvPr>
          <p:cNvSpPr>
            <a:spLocks noGrp="1"/>
          </p:cNvSpPr>
          <p:nvPr>
            <p:ph type="body" sz="quarter" idx="10"/>
          </p:nvPr>
        </p:nvSpPr>
        <p:spPr/>
        <p:txBody>
          <a:bodyPr/>
          <a:lstStyle/>
          <a:p>
            <a:endParaRPr lang="nl-BE" dirty="0">
              <a:solidFill>
                <a:schemeClr val="tx1"/>
              </a:solidFill>
            </a:endParaRPr>
          </a:p>
          <a:p>
            <a:pPr rtl="0"/>
            <a:r>
              <a:rPr lang="fr-BE" sz="2000" b="0" i="0" strike="noStrike" cap="none" spc="0" baseline="0" dirty="0">
                <a:solidFill>
                  <a:srgbClr val="1F497D"/>
                </a:solidFill>
                <a:effectLst/>
                <a:latin typeface="Arial"/>
                <a:ea typeface="Arial"/>
                <a:cs typeface="Arial"/>
              </a:rPr>
              <a:t>Annexe IX et informations complémentaires sur :</a:t>
            </a:r>
          </a:p>
          <a:p>
            <a:pPr algn="l"/>
            <a:endParaRPr lang="nl-BE" dirty="0">
              <a:solidFill>
                <a:schemeClr val="tx1"/>
              </a:solidFill>
            </a:endParaRPr>
          </a:p>
          <a:p>
            <a:pPr marL="285750" indent="-285750" algn="l" rtl="0">
              <a:buFont typeface="Arial" pitchFamily="34" charset="0"/>
              <a:buChar char="•"/>
            </a:pPr>
            <a:r>
              <a:rPr lang="fr-BE" sz="1800" b="1" i="0" strike="noStrike" cap="none" spc="0" baseline="0" dirty="0">
                <a:solidFill>
                  <a:srgbClr val="000000"/>
                </a:solidFill>
                <a:effectLst/>
                <a:latin typeface="Arial"/>
                <a:ea typeface="Arial"/>
                <a:cs typeface="Arial"/>
              </a:rPr>
              <a:t>RÈGLEMENT (UE) 2021/1060 DU PARLEMENT EUROPÉEN ET DU CONSEIL DU 24 JUIN 2021</a:t>
            </a:r>
          </a:p>
          <a:p>
            <a:pPr marL="285750" indent="-285750" algn="l">
              <a:buFont typeface="Arial" pitchFamily="34" charset="0"/>
              <a:buChar char="•"/>
            </a:pPr>
            <a:endParaRPr lang="nl-BE" sz="1800" b="1" dirty="0">
              <a:solidFill>
                <a:schemeClr val="tx1"/>
              </a:solidFill>
            </a:endParaRPr>
          </a:p>
          <a:p>
            <a:pPr marL="285750" indent="-285750" algn="l" rtl="0">
              <a:buFont typeface="Arial" pitchFamily="34" charset="0"/>
              <a:buChar char="•"/>
            </a:pPr>
            <a:r>
              <a:rPr lang="fr-BE" sz="2000" b="0" i="0" strike="noStrike" cap="none" spc="0" baseline="0" dirty="0" err="1">
                <a:solidFill>
                  <a:srgbClr val="595959"/>
                </a:solidFill>
                <a:effectLst/>
                <a:latin typeface="Arial"/>
                <a:ea typeface="Arial"/>
                <a:cs typeface="Arial"/>
                <a:hlinkClick r:id="rId3" history="0"/>
              </a:rPr>
              <a:t>Inforegio</a:t>
            </a:r>
            <a:r>
              <a:rPr lang="fr-BE" sz="2000" b="0" i="0" strike="noStrike" cap="none" spc="0" baseline="0" dirty="0">
                <a:solidFill>
                  <a:srgbClr val="000000"/>
                </a:solidFill>
                <a:effectLst/>
                <a:latin typeface="Arial"/>
                <a:ea typeface="Arial"/>
                <a:cs typeface="Arial"/>
                <a:hlinkClick r:id="rId3" history="0"/>
              </a:rPr>
              <a:t> - Support kit for EU </a:t>
            </a:r>
            <a:r>
              <a:rPr lang="fr-BE" sz="2000" b="0" i="0" strike="noStrike" cap="none" spc="0" baseline="0" dirty="0" err="1">
                <a:solidFill>
                  <a:srgbClr val="000000"/>
                </a:solidFill>
                <a:effectLst/>
                <a:latin typeface="Arial"/>
                <a:ea typeface="Arial"/>
                <a:cs typeface="Arial"/>
                <a:hlinkClick r:id="rId3" history="0"/>
              </a:rPr>
              <a:t>visibility</a:t>
            </a:r>
            <a:r>
              <a:rPr lang="fr-BE" sz="2000" b="0" i="0" strike="noStrike" cap="none" spc="0" baseline="0" dirty="0">
                <a:solidFill>
                  <a:srgbClr val="000000"/>
                </a:solidFill>
                <a:effectLst/>
                <a:latin typeface="Arial"/>
                <a:ea typeface="Arial"/>
                <a:cs typeface="Arial"/>
                <a:hlinkClick r:id="rId3" history="0"/>
              </a:rPr>
              <a:t>: 2021-2027 brand book for </a:t>
            </a:r>
            <a:r>
              <a:rPr lang="fr-BE" sz="2000" b="0" i="0" strike="noStrike" cap="none" spc="0" baseline="0" dirty="0" err="1">
                <a:solidFill>
                  <a:srgbClr val="000000"/>
                </a:solidFill>
                <a:effectLst/>
                <a:latin typeface="Arial"/>
                <a:ea typeface="Arial"/>
                <a:cs typeface="Arial"/>
                <a:hlinkClick r:id="rId3" history="0"/>
              </a:rPr>
              <a:t>managing</a:t>
            </a:r>
            <a:r>
              <a:rPr lang="fr-BE" sz="2000" b="0" i="0" strike="noStrike" cap="none" spc="0" baseline="0" dirty="0">
                <a:solidFill>
                  <a:srgbClr val="000000"/>
                </a:solidFill>
                <a:effectLst/>
                <a:latin typeface="Arial"/>
                <a:ea typeface="Arial"/>
                <a:cs typeface="Arial"/>
                <a:hlinkClick r:id="rId3" history="0"/>
              </a:rPr>
              <a:t> </a:t>
            </a:r>
            <a:r>
              <a:rPr lang="fr-BE" sz="2000" b="0" i="0" strike="noStrike" cap="none" spc="0" baseline="0" dirty="0" err="1">
                <a:solidFill>
                  <a:srgbClr val="000000"/>
                </a:solidFill>
                <a:effectLst/>
                <a:latin typeface="Arial"/>
                <a:ea typeface="Arial"/>
                <a:cs typeface="Arial"/>
                <a:hlinkClick r:id="rId3" history="0"/>
              </a:rPr>
              <a:t>authorities</a:t>
            </a:r>
            <a:r>
              <a:rPr lang="fr-BE" sz="2000" b="0" i="0" strike="noStrike" cap="none" spc="0" baseline="0" dirty="0">
                <a:solidFill>
                  <a:srgbClr val="000000"/>
                </a:solidFill>
                <a:effectLst/>
                <a:latin typeface="Arial"/>
                <a:ea typeface="Arial"/>
                <a:cs typeface="Arial"/>
                <a:hlinkClick r:id="rId3" history="0"/>
              </a:rPr>
              <a:t> and </a:t>
            </a:r>
            <a:r>
              <a:rPr lang="fr-BE" sz="2000" b="0" i="0" strike="noStrike" cap="none" spc="0" baseline="0" dirty="0" err="1">
                <a:solidFill>
                  <a:srgbClr val="000000"/>
                </a:solidFill>
                <a:effectLst/>
                <a:latin typeface="Arial"/>
                <a:ea typeface="Arial"/>
                <a:cs typeface="Arial"/>
                <a:hlinkClick r:id="rId3" history="0"/>
              </a:rPr>
              <a:t>project</a:t>
            </a:r>
            <a:r>
              <a:rPr lang="fr-BE" sz="2000" b="0" i="0" strike="noStrike" cap="none" spc="0" baseline="0" dirty="0">
                <a:solidFill>
                  <a:srgbClr val="000000"/>
                </a:solidFill>
                <a:effectLst/>
                <a:latin typeface="Arial"/>
                <a:ea typeface="Arial"/>
                <a:cs typeface="Arial"/>
                <a:hlinkClick r:id="rId3" history="0"/>
              </a:rPr>
              <a:t> </a:t>
            </a:r>
            <a:r>
              <a:rPr lang="fr-BE" sz="2000" b="0" i="0" strike="noStrike" cap="none" spc="0" baseline="0" dirty="0" err="1">
                <a:solidFill>
                  <a:srgbClr val="000000"/>
                </a:solidFill>
                <a:effectLst/>
                <a:latin typeface="Arial"/>
                <a:ea typeface="Arial"/>
                <a:cs typeface="Arial"/>
                <a:hlinkClick r:id="rId3" history="0"/>
              </a:rPr>
              <a:t>beneficiaries</a:t>
            </a:r>
            <a:r>
              <a:rPr lang="fr-BE" sz="2000" b="0" i="0" strike="noStrike" cap="none" spc="0" baseline="0" dirty="0">
                <a:solidFill>
                  <a:srgbClr val="000000"/>
                </a:solidFill>
                <a:effectLst/>
                <a:latin typeface="Arial"/>
                <a:ea typeface="Arial"/>
                <a:cs typeface="Arial"/>
                <a:hlinkClick r:id="rId3" history="0"/>
              </a:rPr>
              <a:t> (europa.eu)</a:t>
            </a:r>
          </a:p>
        </p:txBody>
      </p:sp>
    </p:spTree>
    <p:extLst>
      <p:ext uri="{BB962C8B-B14F-4D97-AF65-F5344CB8AC3E}">
        <p14:creationId xmlns:p14="http://schemas.microsoft.com/office/powerpoint/2010/main" val="2052668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89442C-C1A4-8328-95D7-E326AE02148E}"/>
              </a:ext>
            </a:extLst>
          </p:cNvPr>
          <p:cNvSpPr>
            <a:spLocks noGrp="1"/>
          </p:cNvSpPr>
          <p:nvPr>
            <p:ph type="title"/>
          </p:nvPr>
        </p:nvSpPr>
        <p:spPr/>
        <p:txBody>
          <a:bodyPr>
            <a:normAutofit/>
          </a:bodyPr>
          <a:lstStyle/>
          <a:p>
            <a:pPr algn="ctr" rtl="0"/>
            <a:r>
              <a:rPr lang="fr-BE" sz="2000" b="1" i="0" strike="noStrike" cap="none" spc="0" baseline="0" dirty="0">
                <a:solidFill>
                  <a:srgbClr val="002060"/>
                </a:solidFill>
                <a:effectLst/>
                <a:latin typeface="Arial"/>
                <a:ea typeface="Arial"/>
                <a:cs typeface="Arial"/>
              </a:rPr>
              <a:t>Obligations légales</a:t>
            </a:r>
          </a:p>
        </p:txBody>
      </p:sp>
      <p:sp>
        <p:nvSpPr>
          <p:cNvPr id="3" name="Tijdelijke aanduiding voor tekst 2">
            <a:extLst>
              <a:ext uri="{FF2B5EF4-FFF2-40B4-BE49-F238E27FC236}">
                <a16:creationId xmlns:a16="http://schemas.microsoft.com/office/drawing/2014/main" id="{3C15FAE6-B596-E11F-B863-8FA52997DEDE}"/>
              </a:ext>
            </a:extLst>
          </p:cNvPr>
          <p:cNvSpPr>
            <a:spLocks noGrp="1"/>
          </p:cNvSpPr>
          <p:nvPr>
            <p:ph type="body" sz="quarter" idx="10"/>
          </p:nvPr>
        </p:nvSpPr>
        <p:spPr/>
        <p:txBody>
          <a:bodyPr>
            <a:normAutofit fontScale="92500" lnSpcReduction="20000"/>
          </a:bodyPr>
          <a:lstStyle/>
          <a:p>
            <a:pPr rtl="0"/>
            <a:r>
              <a:rPr lang="fr-BE" sz="2000" b="0" i="0" strike="noStrike" cap="none" spc="0" baseline="0" dirty="0">
                <a:solidFill>
                  <a:srgbClr val="002060"/>
                </a:solidFill>
                <a:effectLst/>
                <a:latin typeface="Arial"/>
                <a:ea typeface="Arial"/>
                <a:cs typeface="Arial"/>
              </a:rPr>
              <a:t>Article 46: </a:t>
            </a:r>
          </a:p>
          <a:p>
            <a:pPr rtl="0"/>
            <a:r>
              <a:rPr lang="fr-BE" sz="1800" b="0" i="0" strike="noStrike" cap="none" spc="0" baseline="0" dirty="0">
                <a:solidFill>
                  <a:srgbClr val="1F497D"/>
                </a:solidFill>
                <a:effectLst/>
                <a:latin typeface="Arial"/>
                <a:ea typeface="Arial"/>
                <a:cs typeface="Arial"/>
              </a:rPr>
              <a:t>Chaque État membre veille:</a:t>
            </a:r>
          </a:p>
          <a:p>
            <a:pPr marL="285750" indent="-285750" rtl="0">
              <a:buFont typeface="Arial" pitchFamily="34" charset="0"/>
              <a:buChar char="•"/>
            </a:pPr>
            <a:r>
              <a:rPr lang="fr-BE" sz="1800" b="0" i="0" strike="noStrike" cap="none" spc="0" baseline="0" dirty="0">
                <a:solidFill>
                  <a:srgbClr val="000000"/>
                </a:solidFill>
                <a:effectLst/>
                <a:latin typeface="Arial"/>
                <a:ea typeface="Arial"/>
                <a:cs typeface="Arial"/>
              </a:rPr>
              <a:t>à la visibilité du soutien dans toutes les activités concernant les opérations soutenues par les Fonds, en accordant une attention particulière </a:t>
            </a:r>
            <a:r>
              <a:rPr lang="fr-BE" sz="1800" b="1" i="0" strike="noStrike" cap="none" spc="0" baseline="0" dirty="0">
                <a:solidFill>
                  <a:srgbClr val="000000"/>
                </a:solidFill>
                <a:effectLst/>
                <a:highlight>
                  <a:srgbClr val="FFFF00"/>
                </a:highlight>
                <a:latin typeface="Arial"/>
                <a:ea typeface="Arial"/>
                <a:cs typeface="Arial"/>
              </a:rPr>
              <a:t>aux opérations d’importance stratégique</a:t>
            </a:r>
            <a:r>
              <a:rPr lang="fr-BE" sz="1800" b="1" i="0" strike="noStrike" cap="none" spc="0" baseline="0" dirty="0">
                <a:solidFill>
                  <a:srgbClr val="000000"/>
                </a:solidFill>
                <a:effectLst/>
                <a:latin typeface="Arial"/>
                <a:ea typeface="Arial"/>
                <a:cs typeface="Arial"/>
              </a:rPr>
              <a:t>;</a:t>
            </a:r>
            <a:r>
              <a:rPr lang="fr-BE" sz="1800" b="0" i="0" strike="noStrike" cap="none" spc="0" baseline="0" dirty="0">
                <a:solidFill>
                  <a:srgbClr val="000000"/>
                </a:solidFill>
                <a:effectLst/>
                <a:latin typeface="Arial"/>
                <a:ea typeface="Arial"/>
                <a:cs typeface="Arial"/>
              </a:rPr>
              <a:t> </a:t>
            </a:r>
          </a:p>
          <a:p>
            <a:pPr marL="285750" indent="-285750" rtl="0">
              <a:buFont typeface="Arial" pitchFamily="34" charset="0"/>
              <a:buChar char="•"/>
            </a:pPr>
            <a:r>
              <a:rPr lang="fr-BE" sz="1800" dirty="0">
                <a:solidFill>
                  <a:schemeClr val="tx1"/>
                </a:solidFill>
              </a:rPr>
              <a:t>à ce que les citoyens de l’Union soient informés du rôle et des réalisations des Fonds par l’intermédiaire d’un portail internet unique permettant d’accéder à tous les programmes concernant cet État membre</a:t>
            </a:r>
            <a:r>
              <a:rPr lang="nl-NL" sz="1800" dirty="0">
                <a:solidFill>
                  <a:schemeClr val="tx1"/>
                </a:solidFill>
              </a:rPr>
              <a:t>.</a:t>
            </a:r>
          </a:p>
          <a:p>
            <a:pPr marL="285750" lvl="1" indent="-285750">
              <a:buFont typeface="Arial" pitchFamily="34" charset="0"/>
              <a:buChar char="•"/>
            </a:pPr>
            <a:r>
              <a:rPr lang="fr-BE" sz="1800" b="0" i="0" strike="noStrike" cap="none" spc="0" baseline="0" dirty="0">
                <a:solidFill>
                  <a:srgbClr val="000000"/>
                </a:solidFill>
                <a:effectLst/>
                <a:latin typeface="Arial"/>
                <a:ea typeface="Arial"/>
                <a:cs typeface="Arial"/>
              </a:rPr>
              <a:t>Les projets sont repris </a:t>
            </a:r>
            <a:r>
              <a:rPr lang="fr-BE" sz="1800" dirty="0">
                <a:solidFill>
                  <a:srgbClr val="000000"/>
                </a:solidFill>
                <a:latin typeface="Arial"/>
                <a:ea typeface="Arial"/>
                <a:cs typeface="Arial"/>
              </a:rPr>
              <a:t>sur </a:t>
            </a:r>
            <a:r>
              <a:rPr lang="fr-BE" sz="1800" dirty="0" err="1">
                <a:solidFill>
                  <a:srgbClr val="000000"/>
                </a:solidFill>
                <a:latin typeface="Arial"/>
                <a:ea typeface="Arial"/>
                <a:cs typeface="Arial"/>
              </a:rPr>
              <a:t>Kohesio</a:t>
            </a:r>
            <a:r>
              <a:rPr lang="fr-BE" sz="1800" dirty="0">
                <a:solidFill>
                  <a:srgbClr val="000000"/>
                </a:solidFill>
                <a:latin typeface="Arial"/>
                <a:ea typeface="Arial"/>
                <a:cs typeface="Arial"/>
              </a:rPr>
              <a:t> et </a:t>
            </a:r>
            <a:r>
              <a:rPr lang="fr-BE" sz="1800" b="0" i="0" strike="noStrike" cap="none" spc="0" baseline="0" dirty="0">
                <a:solidFill>
                  <a:srgbClr val="000000"/>
                </a:solidFill>
                <a:effectLst/>
                <a:latin typeface="Arial"/>
                <a:ea typeface="Arial"/>
                <a:cs typeface="Arial"/>
              </a:rPr>
              <a:t>notre site web</a:t>
            </a:r>
            <a:br>
              <a:rPr lang="fr-BE" sz="1800" b="0" i="0" strike="noStrike" cap="none" spc="0" baseline="0" dirty="0">
                <a:solidFill>
                  <a:srgbClr val="FF0000"/>
                </a:solidFill>
                <a:effectLst/>
                <a:latin typeface="Arial"/>
                <a:ea typeface="Arial"/>
                <a:cs typeface="Arial"/>
              </a:rPr>
            </a:br>
            <a:r>
              <a:rPr lang="fr-BE" sz="1800" b="0" i="0" strike="noStrike" cap="none" spc="0" baseline="0" dirty="0">
                <a:solidFill>
                  <a:srgbClr val="FF0000"/>
                </a:solidFill>
                <a:effectLst/>
                <a:latin typeface="Arial"/>
                <a:ea typeface="Arial"/>
                <a:cs typeface="Arial"/>
              </a:rPr>
              <a:t>! La qualité des informations transmises et des visuels libres de droits (SF) !</a:t>
            </a:r>
          </a:p>
          <a:p>
            <a:pPr marL="285750" indent="-285750" rtl="0">
              <a:buFont typeface="Arial" pitchFamily="34" charset="0"/>
              <a:buChar char="•"/>
            </a:pPr>
            <a:endParaRPr lang="fr-BE" sz="1800" b="0" i="0" strike="noStrike" cap="none" spc="0" baseline="0" dirty="0">
              <a:solidFill>
                <a:srgbClr val="000000"/>
              </a:solidFill>
              <a:effectLst/>
              <a:latin typeface="Arial"/>
              <a:ea typeface="Arial"/>
              <a:cs typeface="Arial"/>
            </a:endParaRPr>
          </a:p>
        </p:txBody>
      </p:sp>
    </p:spTree>
    <p:extLst>
      <p:ext uri="{BB962C8B-B14F-4D97-AF65-F5344CB8AC3E}">
        <p14:creationId xmlns:p14="http://schemas.microsoft.com/office/powerpoint/2010/main" val="2904579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89442C-C1A4-8328-95D7-E326AE02148E}"/>
              </a:ext>
            </a:extLst>
          </p:cNvPr>
          <p:cNvSpPr>
            <a:spLocks noGrp="1"/>
          </p:cNvSpPr>
          <p:nvPr>
            <p:ph type="title"/>
          </p:nvPr>
        </p:nvSpPr>
        <p:spPr/>
        <p:txBody>
          <a:bodyPr/>
          <a:lstStyle/>
          <a:p>
            <a:pPr algn="ctr" rtl="0"/>
            <a:r>
              <a:rPr lang="fr-BE" sz="2400" b="1" i="0" strike="noStrike" cap="none" spc="0" baseline="0" dirty="0">
                <a:solidFill>
                  <a:srgbClr val="002060"/>
                </a:solidFill>
                <a:effectLst/>
                <a:latin typeface="Arial"/>
                <a:ea typeface="Arial"/>
                <a:cs typeface="Arial"/>
              </a:rPr>
              <a:t>Obligations légales</a:t>
            </a:r>
          </a:p>
        </p:txBody>
      </p:sp>
      <p:sp>
        <p:nvSpPr>
          <p:cNvPr id="3" name="Tijdelijke aanduiding voor tekst 2">
            <a:extLst>
              <a:ext uri="{FF2B5EF4-FFF2-40B4-BE49-F238E27FC236}">
                <a16:creationId xmlns:a16="http://schemas.microsoft.com/office/drawing/2014/main" id="{3C15FAE6-B596-E11F-B863-8FA52997DEDE}"/>
              </a:ext>
            </a:extLst>
          </p:cNvPr>
          <p:cNvSpPr>
            <a:spLocks noGrp="1"/>
          </p:cNvSpPr>
          <p:nvPr>
            <p:ph type="body" sz="quarter" idx="10"/>
          </p:nvPr>
        </p:nvSpPr>
        <p:spPr/>
        <p:txBody>
          <a:bodyPr>
            <a:normAutofit/>
          </a:bodyPr>
          <a:lstStyle/>
          <a:p>
            <a:pPr rtl="0"/>
            <a:r>
              <a:rPr lang="fr-BE" sz="2000" b="0" i="0" strike="noStrike" cap="none" spc="0" baseline="0" dirty="0">
                <a:solidFill>
                  <a:srgbClr val="1F497D"/>
                </a:solidFill>
                <a:effectLst/>
                <a:latin typeface="Arial"/>
                <a:ea typeface="Arial"/>
                <a:cs typeface="Arial"/>
              </a:rPr>
              <a:t>Article 47 : </a:t>
            </a:r>
          </a:p>
          <a:p>
            <a:pPr marL="285750" indent="-285750" rtl="0">
              <a:buFont typeface="Arial" pitchFamily="34" charset="0"/>
              <a:buChar char="•"/>
            </a:pPr>
            <a:r>
              <a:rPr lang="fr-BE" sz="1800" b="0" i="0" strike="noStrike" cap="none" spc="0" baseline="0" dirty="0">
                <a:solidFill>
                  <a:srgbClr val="000000"/>
                </a:solidFill>
                <a:effectLst/>
                <a:latin typeface="Arial"/>
                <a:ea typeface="Arial"/>
                <a:cs typeface="Arial"/>
              </a:rPr>
              <a:t>Lorsqu’ils exercent des activités de visibilité, de transparence et de communication, les États membres, les autorités de gestion et les bénéficiaires utilisent </a:t>
            </a:r>
            <a:r>
              <a:rPr lang="fr-BE" sz="1800" b="1" i="0" strike="noStrike" cap="none" spc="0" baseline="0" dirty="0">
                <a:solidFill>
                  <a:srgbClr val="000000"/>
                </a:solidFill>
                <a:effectLst/>
                <a:latin typeface="Arial"/>
                <a:ea typeface="Arial"/>
                <a:cs typeface="Arial"/>
              </a:rPr>
              <a:t>l’emblème de l’Union conformément à l’annexe IX</a:t>
            </a:r>
            <a:r>
              <a:rPr lang="nl-NL" sz="1800" b="0" i="0" strike="noStrike" cap="none" spc="0" baseline="0" dirty="0">
                <a:solidFill>
                  <a:srgbClr val="000000"/>
                </a:solidFill>
                <a:effectLst/>
                <a:latin typeface="Arial"/>
                <a:ea typeface="Arial"/>
                <a:cs typeface="Arial"/>
              </a:rPr>
              <a:t>.</a:t>
            </a:r>
            <a:endParaRPr lang="fr-BE" sz="1800" b="0" i="0" strike="noStrike" cap="none" spc="0" baseline="0" dirty="0">
              <a:solidFill>
                <a:srgbClr val="000000"/>
              </a:solidFill>
              <a:effectLst/>
              <a:latin typeface="Arial"/>
              <a:ea typeface="Arial"/>
              <a:cs typeface="Arial"/>
            </a:endParaRPr>
          </a:p>
        </p:txBody>
      </p:sp>
    </p:spTree>
    <p:extLst>
      <p:ext uri="{BB962C8B-B14F-4D97-AF65-F5344CB8AC3E}">
        <p14:creationId xmlns:p14="http://schemas.microsoft.com/office/powerpoint/2010/main" val="3194812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89442C-C1A4-8328-95D7-E326AE02148E}"/>
              </a:ext>
            </a:extLst>
          </p:cNvPr>
          <p:cNvSpPr>
            <a:spLocks noGrp="1"/>
          </p:cNvSpPr>
          <p:nvPr>
            <p:ph type="title"/>
          </p:nvPr>
        </p:nvSpPr>
        <p:spPr/>
        <p:txBody>
          <a:bodyPr/>
          <a:lstStyle/>
          <a:p>
            <a:pPr algn="ctr" rtl="0"/>
            <a:r>
              <a:rPr lang="fr-BE" sz="2400" b="1" i="0" strike="noStrike" cap="none" spc="0" baseline="0" dirty="0">
                <a:solidFill>
                  <a:srgbClr val="002060"/>
                </a:solidFill>
                <a:effectLst/>
                <a:latin typeface="Arial"/>
                <a:ea typeface="Arial"/>
                <a:cs typeface="Arial"/>
              </a:rPr>
              <a:t>Responsabilité des bénéficiaires</a:t>
            </a:r>
          </a:p>
        </p:txBody>
      </p:sp>
      <p:sp>
        <p:nvSpPr>
          <p:cNvPr id="3" name="Tijdelijke aanduiding voor tekst 2">
            <a:extLst>
              <a:ext uri="{FF2B5EF4-FFF2-40B4-BE49-F238E27FC236}">
                <a16:creationId xmlns:a16="http://schemas.microsoft.com/office/drawing/2014/main" id="{3C15FAE6-B596-E11F-B863-8FA52997DEDE}"/>
              </a:ext>
            </a:extLst>
          </p:cNvPr>
          <p:cNvSpPr>
            <a:spLocks noGrp="1"/>
          </p:cNvSpPr>
          <p:nvPr>
            <p:ph type="body" sz="quarter" idx="10"/>
          </p:nvPr>
        </p:nvSpPr>
        <p:spPr/>
        <p:txBody>
          <a:bodyPr>
            <a:normAutofit fontScale="92500" lnSpcReduction="10000"/>
          </a:bodyPr>
          <a:lstStyle/>
          <a:p>
            <a:pPr rtl="0"/>
            <a:r>
              <a:rPr lang="fr-BE" sz="1700" b="0" i="0" strike="noStrike" cap="none" spc="0" baseline="0" dirty="0">
                <a:solidFill>
                  <a:schemeClr val="tx2"/>
                </a:solidFill>
                <a:effectLst/>
                <a:latin typeface="Arial"/>
                <a:ea typeface="Arial"/>
                <a:cs typeface="Arial"/>
              </a:rPr>
              <a:t>Article</a:t>
            </a:r>
            <a:r>
              <a:rPr lang="fr-BE" sz="1700" b="0" i="0" strike="noStrike" cap="none" spc="0" baseline="0" dirty="0">
                <a:solidFill>
                  <a:srgbClr val="FF0000"/>
                </a:solidFill>
                <a:effectLst/>
                <a:latin typeface="Arial"/>
                <a:ea typeface="Arial"/>
                <a:cs typeface="Arial"/>
              </a:rPr>
              <a:t> </a:t>
            </a:r>
            <a:r>
              <a:rPr lang="fr-BE" sz="1700" dirty="0">
                <a:solidFill>
                  <a:schemeClr val="tx2"/>
                </a:solidFill>
                <a:latin typeface="Arial"/>
                <a:cs typeface="Arial"/>
              </a:rPr>
              <a:t>50 :</a:t>
            </a:r>
            <a:r>
              <a:rPr lang="fr-BE" sz="1700" b="0" i="0" strike="noStrike" cap="none" spc="0" baseline="0" dirty="0">
                <a:solidFill>
                  <a:srgbClr val="FF0000"/>
                </a:solidFill>
                <a:effectLst/>
                <a:latin typeface="Arial"/>
                <a:ea typeface="Arial"/>
                <a:cs typeface="Arial"/>
              </a:rPr>
              <a:t> </a:t>
            </a:r>
          </a:p>
          <a:p>
            <a:pPr marL="285750" indent="-285750" rtl="0">
              <a:buFont typeface="Arial" pitchFamily="34" charset="0"/>
              <a:buChar char="•"/>
            </a:pPr>
            <a:r>
              <a:rPr lang="fr-BE" sz="1500" b="0" i="0" strike="noStrike" cap="none" spc="0" baseline="0" dirty="0">
                <a:solidFill>
                  <a:srgbClr val="000000"/>
                </a:solidFill>
                <a:effectLst/>
                <a:latin typeface="Arial"/>
                <a:ea typeface="Arial"/>
                <a:cs typeface="Arial"/>
              </a:rPr>
              <a:t>Les bénéficiaires et les organismes mettant en œuvre les instruments financiers font mention du soutien octroyé par les Fonds à l’opération, y compris des ressources réutilisées conformément à l’article 62:</a:t>
            </a:r>
          </a:p>
          <a:p>
            <a:pPr marL="825750" lvl="2" indent="-285750" rtl="0">
              <a:buFont typeface="Arial" pitchFamily="34" charset="0"/>
              <a:buChar char="•"/>
            </a:pPr>
            <a:r>
              <a:rPr lang="fr-BE" sz="1500" b="0" i="0" strike="noStrike" cap="none" spc="0" baseline="0" dirty="0">
                <a:solidFill>
                  <a:srgbClr val="000000"/>
                </a:solidFill>
                <a:effectLst/>
                <a:latin typeface="Arial"/>
                <a:ea typeface="Arial"/>
                <a:cs typeface="Arial"/>
              </a:rPr>
              <a:t>en fournissant sur le site internet officiel, si un tel site existe, et les sites de médias sociaux du bénéficiaire une description succincte de l’opération, en rapport avec le niveau du soutien, y compris sa finalité et ses résultats, qui met en lumière </a:t>
            </a:r>
            <a:r>
              <a:rPr lang="fr-BE" sz="1500" i="0" strike="noStrike" cap="none" spc="0" baseline="0" dirty="0">
                <a:solidFill>
                  <a:srgbClr val="000000"/>
                </a:solidFill>
                <a:effectLst/>
                <a:latin typeface="Arial"/>
                <a:ea typeface="Arial"/>
                <a:cs typeface="Arial"/>
              </a:rPr>
              <a:t>le soutien financier de l’Union</a:t>
            </a:r>
            <a:r>
              <a:rPr lang="fr-BE" sz="1500" b="0" i="0" strike="noStrike" cap="none" spc="0" baseline="0" dirty="0">
                <a:solidFill>
                  <a:srgbClr val="000000"/>
                </a:solidFill>
                <a:effectLst/>
                <a:latin typeface="Arial"/>
                <a:ea typeface="Arial"/>
                <a:cs typeface="Arial"/>
              </a:rPr>
              <a:t>;</a:t>
            </a:r>
          </a:p>
          <a:p>
            <a:pPr marL="825750" lvl="2" indent="-285750" rtl="0">
              <a:buFont typeface="Arial" pitchFamily="34" charset="0"/>
              <a:buChar char="•"/>
            </a:pPr>
            <a:r>
              <a:rPr lang="fr-BE" sz="1500" b="0" i="0" strike="noStrike" cap="none" spc="0" baseline="0" dirty="0">
                <a:solidFill>
                  <a:srgbClr val="000000"/>
                </a:solidFill>
                <a:effectLst/>
                <a:latin typeface="Arial"/>
                <a:ea typeface="Arial"/>
                <a:cs typeface="Arial"/>
              </a:rPr>
              <a:t>en apposant </a:t>
            </a:r>
            <a:r>
              <a:rPr lang="fr-BE" sz="1500" i="0" strike="noStrike" cap="none" spc="0" baseline="0" dirty="0">
                <a:solidFill>
                  <a:srgbClr val="000000"/>
                </a:solidFill>
                <a:effectLst/>
                <a:latin typeface="Arial"/>
                <a:ea typeface="Arial"/>
                <a:cs typeface="Arial"/>
              </a:rPr>
              <a:t>des plaques ou des panneaux d’affichage permanents </a:t>
            </a:r>
            <a:r>
              <a:rPr lang="fr-BE" sz="1500" b="0" i="0" strike="noStrike" cap="none" spc="0" baseline="0" dirty="0">
                <a:solidFill>
                  <a:srgbClr val="000000"/>
                </a:solidFill>
                <a:effectLst/>
                <a:latin typeface="Arial"/>
                <a:ea typeface="Arial"/>
                <a:cs typeface="Arial"/>
              </a:rPr>
              <a:t>bien visibles du public, présentant l’emblème de l’Union conformément aux caractéristiques techniques figurant à l’annexe IX, dès que la réalisation physique d’opérations comprenant des investissements matériels commence ou que les équipements achetés sont installés, en ce qui concerne (Pour des actions soutenues par le FEDER ou le Fonds de cohésion dont le coût total est supérieur à 500 000 EUR)</a:t>
            </a:r>
          </a:p>
          <a:p>
            <a:endParaRPr lang="nl-BE" sz="1800" b="0" i="0" u="none" strike="noStrike" baseline="0" dirty="0">
              <a:solidFill>
                <a:srgbClr val="000000"/>
              </a:solidFill>
            </a:endParaRPr>
          </a:p>
          <a:p>
            <a:pPr marL="825750" lvl="2" indent="-285750">
              <a:buFont typeface="Arial" pitchFamily="34" charset="0"/>
              <a:buChar char="•"/>
            </a:pPr>
            <a:endParaRPr lang="fr-BE" sz="1800" b="0" i="0" u="none" strike="noStrike" baseline="0" dirty="0">
              <a:solidFill>
                <a:srgbClr val="000000"/>
              </a:solidFill>
            </a:endParaRPr>
          </a:p>
          <a:p>
            <a:pPr marL="825750" lvl="2" indent="-285750">
              <a:buFont typeface="Arial" pitchFamily="34" charset="0"/>
              <a:buChar char="•"/>
            </a:pPr>
            <a:endParaRPr lang="fr-BE" sz="1800" b="0" i="0" u="none" strike="noStrike" baseline="0" dirty="0">
              <a:solidFill>
                <a:srgbClr val="000000"/>
              </a:solidFill>
            </a:endParaRPr>
          </a:p>
          <a:p>
            <a:endParaRPr lang="nl-BE" sz="1800" b="0" i="0" u="none" strike="noStrike" baseline="0" dirty="0">
              <a:solidFill>
                <a:srgbClr val="000000"/>
              </a:solidFill>
            </a:endParaRPr>
          </a:p>
          <a:p>
            <a:pPr marL="825750" lvl="2" indent="-285750">
              <a:buFont typeface="Arial" pitchFamily="34" charset="0"/>
              <a:buChar char="•"/>
            </a:pPr>
            <a:endParaRPr lang="nl-BE" dirty="0"/>
          </a:p>
          <a:p>
            <a:pPr marL="342900" indent="-342900">
              <a:buFont typeface="Arial" pitchFamily="34" charset="0"/>
              <a:buChar char="•"/>
            </a:pPr>
            <a:endParaRPr lang="nl-BE" dirty="0"/>
          </a:p>
        </p:txBody>
      </p:sp>
    </p:spTree>
    <p:extLst>
      <p:ext uri="{BB962C8B-B14F-4D97-AF65-F5344CB8AC3E}">
        <p14:creationId xmlns:p14="http://schemas.microsoft.com/office/powerpoint/2010/main" val="1484106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3DAC-3302-2C62-EF9A-0ACD78FD7692}"/>
              </a:ext>
            </a:extLst>
          </p:cNvPr>
          <p:cNvSpPr>
            <a:spLocks noGrp="1"/>
          </p:cNvSpPr>
          <p:nvPr>
            <p:ph type="title"/>
          </p:nvPr>
        </p:nvSpPr>
        <p:spPr>
          <a:xfrm>
            <a:off x="467544" y="404000"/>
            <a:ext cx="8424936" cy="583574"/>
          </a:xfrm>
        </p:spPr>
        <p:txBody>
          <a:bodyPr>
            <a:normAutofit fontScale="90000"/>
          </a:bodyPr>
          <a:lstStyle/>
          <a:p>
            <a:pPr algn="ctr" rtl="0"/>
            <a:r>
              <a:rPr lang="fr-BE" sz="2000" b="1" i="0" strike="noStrike" cap="none" spc="0" baseline="0">
                <a:solidFill>
                  <a:srgbClr val="595959"/>
                </a:solidFill>
                <a:effectLst/>
                <a:latin typeface="Arial"/>
                <a:ea typeface="Arial"/>
                <a:cs typeface="Arial"/>
              </a:rPr>
              <a:t>Information et communication</a:t>
            </a:r>
            <a:br>
              <a:rPr sz="2200"/>
            </a:br>
            <a:endParaRPr lang="fr-BE">
              <a:solidFill>
                <a:schemeClr val="tx1">
                  <a:lumMod val="65000"/>
                  <a:lumOff val="35000"/>
                </a:schemeClr>
              </a:solidFill>
            </a:endParaRPr>
          </a:p>
        </p:txBody>
      </p:sp>
      <p:sp>
        <p:nvSpPr>
          <p:cNvPr id="3" name="Text Placeholder 2">
            <a:extLst>
              <a:ext uri="{FF2B5EF4-FFF2-40B4-BE49-F238E27FC236}">
                <a16:creationId xmlns:a16="http://schemas.microsoft.com/office/drawing/2014/main" id="{1CBF082E-F8E6-D0FE-B3AE-6A4F249E92CF}"/>
              </a:ext>
            </a:extLst>
          </p:cNvPr>
          <p:cNvSpPr>
            <a:spLocks noGrp="1"/>
          </p:cNvSpPr>
          <p:nvPr>
            <p:ph type="body" sz="quarter" idx="10"/>
          </p:nvPr>
        </p:nvSpPr>
        <p:spPr/>
        <p:txBody>
          <a:bodyPr>
            <a:normAutofit fontScale="77500" lnSpcReduction="20000"/>
          </a:bodyPr>
          <a:lstStyle/>
          <a:p>
            <a:pPr lvl="1" rtl="0">
              <a:buFont typeface="Arial" pitchFamily="34" charset="0"/>
              <a:buChar char="•"/>
            </a:pPr>
            <a:r>
              <a:rPr lang="fr-BE" sz="1900" b="0" i="0" strike="noStrike" cap="none" spc="0" baseline="0" dirty="0">
                <a:solidFill>
                  <a:srgbClr val="374151"/>
                </a:solidFill>
                <a:effectLst/>
                <a:latin typeface="Söhne"/>
                <a:ea typeface="Söhne"/>
                <a:cs typeface="Söhne"/>
              </a:rPr>
              <a:t> Obligation </a:t>
            </a:r>
            <a:r>
              <a:rPr lang="fr-BE" sz="1900" b="1" i="0" strike="noStrike" cap="none" spc="0" baseline="0" dirty="0">
                <a:solidFill>
                  <a:srgbClr val="374151"/>
                </a:solidFill>
                <a:effectLst/>
                <a:latin typeface="Söhne"/>
                <a:ea typeface="Söhne"/>
                <a:cs typeface="Söhne"/>
              </a:rPr>
              <a:t>d'informer le public</a:t>
            </a:r>
            <a:r>
              <a:rPr lang="fr-BE" sz="1900" b="0" i="0" strike="noStrike" cap="none" spc="0" baseline="0" dirty="0">
                <a:solidFill>
                  <a:srgbClr val="374151"/>
                </a:solidFill>
                <a:effectLst/>
                <a:latin typeface="Söhne"/>
                <a:ea typeface="Söhne"/>
                <a:cs typeface="Söhne"/>
              </a:rPr>
              <a:t> sur le soutien financier du programme</a:t>
            </a:r>
          </a:p>
          <a:p>
            <a:pPr lvl="1" rtl="0">
              <a:buFont typeface="Arial" pitchFamily="34" charset="0"/>
              <a:buChar char="•"/>
            </a:pPr>
            <a:r>
              <a:rPr lang="fr-BE" sz="1900" b="0" i="0" strike="noStrike" cap="none" spc="0" baseline="0" dirty="0">
                <a:solidFill>
                  <a:srgbClr val="374151"/>
                </a:solidFill>
                <a:effectLst/>
                <a:latin typeface="Söhne"/>
                <a:ea typeface="Söhne"/>
                <a:cs typeface="Söhne"/>
              </a:rPr>
              <a:t> Corrections financières possibles en cas de manquement</a:t>
            </a:r>
          </a:p>
          <a:p>
            <a:pPr lvl="1" rtl="0">
              <a:buFont typeface="Arial" pitchFamily="34" charset="0"/>
              <a:buChar char="•"/>
            </a:pPr>
            <a:r>
              <a:rPr lang="fr-BE" sz="1900" dirty="0">
                <a:solidFill>
                  <a:srgbClr val="374151"/>
                </a:solidFill>
                <a:highlight>
                  <a:srgbClr val="FFFF00"/>
                </a:highlight>
                <a:latin typeface="Söhne"/>
                <a:ea typeface="Söhne"/>
                <a:cs typeface="Söhne"/>
              </a:rPr>
              <a:t> Au-delà des obligations : </a:t>
            </a:r>
            <a:r>
              <a:rPr lang="fr-BE" sz="1900" b="0" i="0" strike="noStrike" cap="none" spc="0" baseline="0" dirty="0">
                <a:solidFill>
                  <a:srgbClr val="374151"/>
                </a:solidFill>
                <a:effectLst/>
                <a:highlight>
                  <a:srgbClr val="FFFF00"/>
                </a:highlight>
                <a:latin typeface="Söhne"/>
                <a:ea typeface="Söhne"/>
                <a:cs typeface="Söhne"/>
              </a:rPr>
              <a:t>partenariat = Win / Win</a:t>
            </a:r>
          </a:p>
          <a:p>
            <a:pPr lvl="2">
              <a:buFont typeface="Arial" pitchFamily="34" charset="0"/>
              <a:buChar char="•"/>
            </a:pPr>
            <a:r>
              <a:rPr lang="fr-BE" sz="1900" b="0" i="0" strike="noStrike" cap="none" spc="0" baseline="0" dirty="0">
                <a:solidFill>
                  <a:srgbClr val="374151"/>
                </a:solidFill>
                <a:effectLst/>
                <a:highlight>
                  <a:srgbClr val="FFFF00"/>
                </a:highlight>
                <a:latin typeface="Söhne"/>
                <a:ea typeface="Söhne"/>
                <a:cs typeface="Söhne"/>
              </a:rPr>
              <a:t>Pour vous : preuve de qualité, accès à un large réseau</a:t>
            </a:r>
          </a:p>
          <a:p>
            <a:pPr lvl="2">
              <a:buFont typeface="Arial" pitchFamily="34" charset="0"/>
              <a:buChar char="•"/>
            </a:pPr>
            <a:r>
              <a:rPr lang="fr-BE" sz="1900" b="0" dirty="0">
                <a:solidFill>
                  <a:srgbClr val="374151"/>
                </a:solidFill>
                <a:highlight>
                  <a:srgbClr val="FFFF00"/>
                </a:highlight>
                <a:latin typeface="Söhne"/>
                <a:ea typeface="Söhne"/>
                <a:cs typeface="Söhne"/>
              </a:rPr>
              <a:t>Pour nous : transparence, démonstration de la plus-value dans la vie des Bruxellois-e-s.</a:t>
            </a:r>
            <a:br>
              <a:rPr lang="fr-BE" sz="1900" b="0" dirty="0">
                <a:solidFill>
                  <a:srgbClr val="374151"/>
                </a:solidFill>
                <a:highlight>
                  <a:srgbClr val="FFFF00"/>
                </a:highlight>
                <a:latin typeface="Söhne"/>
                <a:ea typeface="Söhne"/>
                <a:cs typeface="Söhne"/>
              </a:rPr>
            </a:br>
            <a:endParaRPr lang="fr-BE" sz="1900" b="0" i="0" strike="noStrike" cap="none" spc="0" baseline="0" dirty="0">
              <a:solidFill>
                <a:srgbClr val="374151"/>
              </a:solidFill>
              <a:effectLst/>
              <a:latin typeface="Söhne"/>
              <a:ea typeface="Söhne"/>
              <a:cs typeface="Söhne"/>
            </a:endParaRPr>
          </a:p>
          <a:p>
            <a:pPr lvl="1" rtl="0">
              <a:buFont typeface="Arial" pitchFamily="34" charset="0"/>
              <a:buChar char="•"/>
            </a:pPr>
            <a:r>
              <a:rPr lang="fr-BE" sz="1900" b="0" i="0" strike="noStrike" cap="none" spc="0" baseline="0" dirty="0">
                <a:solidFill>
                  <a:srgbClr val="374151"/>
                </a:solidFill>
                <a:effectLst/>
                <a:latin typeface="Söhne"/>
                <a:ea typeface="Söhne"/>
                <a:cs typeface="Söhne"/>
              </a:rPr>
              <a:t>La </a:t>
            </a:r>
            <a:r>
              <a:rPr lang="fr-BE" sz="1900" b="1" i="0" strike="noStrike" cap="none" spc="0" baseline="0" dirty="0">
                <a:solidFill>
                  <a:srgbClr val="374151"/>
                </a:solidFill>
                <a:effectLst/>
                <a:latin typeface="Söhne"/>
                <a:ea typeface="Söhne"/>
                <a:cs typeface="Söhne"/>
              </a:rPr>
              <a:t>bannière</a:t>
            </a:r>
            <a:r>
              <a:rPr lang="fr-BE" sz="1900" b="0" i="0" strike="noStrike" cap="none" spc="0" baseline="0" dirty="0">
                <a:solidFill>
                  <a:srgbClr val="374151"/>
                </a:solidFill>
                <a:effectLst/>
                <a:latin typeface="Söhne"/>
                <a:ea typeface="Söhne"/>
                <a:cs typeface="Söhne"/>
              </a:rPr>
              <a:t> portant le logo de l'Union européenne avec la mention « Cofinancé par l'Union européenne » et le </a:t>
            </a:r>
            <a:r>
              <a:rPr lang="fr-BE" sz="1900" b="1" i="0" strike="noStrike" cap="none" spc="0" baseline="0" dirty="0">
                <a:solidFill>
                  <a:srgbClr val="374151"/>
                </a:solidFill>
                <a:effectLst/>
                <a:latin typeface="Söhne"/>
                <a:ea typeface="Söhne"/>
                <a:cs typeface="Söhne"/>
              </a:rPr>
              <a:t>logo</a:t>
            </a:r>
            <a:r>
              <a:rPr lang="fr-BE" sz="1900" b="0" i="0" strike="noStrike" cap="none" spc="0" baseline="0" dirty="0">
                <a:solidFill>
                  <a:srgbClr val="374151"/>
                </a:solidFill>
                <a:effectLst/>
                <a:latin typeface="Söhne"/>
                <a:ea typeface="Söhne"/>
                <a:cs typeface="Söhne"/>
              </a:rPr>
              <a:t> de la Région de Bruxelles-Capitale doivent être utilisés, conformément aux prescriptions. + </a:t>
            </a:r>
            <a:r>
              <a:rPr lang="fr-BE" sz="1900" b="0" i="0" strike="noStrike" cap="none" spc="0" baseline="0" dirty="0">
                <a:solidFill>
                  <a:srgbClr val="FF0000"/>
                </a:solidFill>
                <a:effectLst/>
                <a:latin typeface="Söhne"/>
                <a:ea typeface="Söhne"/>
                <a:cs typeface="Söhne"/>
              </a:rPr>
              <a:t>visuel</a:t>
            </a:r>
          </a:p>
          <a:p>
            <a:pPr lvl="1">
              <a:buFont typeface="Arial" pitchFamily="34" charset="0"/>
              <a:buChar char="•"/>
            </a:pPr>
            <a:r>
              <a:rPr lang="fr-BE" sz="1900" b="0" i="0" strike="noStrike" cap="none" spc="0" baseline="0" dirty="0">
                <a:solidFill>
                  <a:srgbClr val="374151"/>
                </a:solidFill>
                <a:effectLst/>
                <a:latin typeface="Söhne"/>
                <a:ea typeface="Söhne"/>
                <a:cs typeface="Söhne"/>
              </a:rPr>
              <a:t> La direction FEDER fournit des </a:t>
            </a:r>
            <a:r>
              <a:rPr lang="fr-BE" sz="1900" b="1" i="0" strike="noStrike" cap="none" spc="0" baseline="0" dirty="0">
                <a:solidFill>
                  <a:srgbClr val="374151"/>
                </a:solidFill>
                <a:effectLst/>
                <a:latin typeface="Söhne"/>
                <a:ea typeface="Söhne"/>
                <a:cs typeface="Söhne"/>
              </a:rPr>
              <a:t>conseils en matière de communication</a:t>
            </a:r>
            <a:r>
              <a:rPr lang="fr-BE" sz="1900" b="0" i="0" strike="noStrike" cap="none" spc="0" baseline="0" dirty="0">
                <a:solidFill>
                  <a:srgbClr val="374151"/>
                </a:solidFill>
                <a:effectLst/>
                <a:latin typeface="Söhne"/>
                <a:ea typeface="Söhne"/>
                <a:cs typeface="Söhne"/>
              </a:rPr>
              <a:t> ainsi qu'un kit de communication (reprenant la bannière et la guidance), disponible sur le site web </a:t>
            </a:r>
            <a:r>
              <a:rPr lang="fr-BE" sz="1900" b="0" i="0" u="sng" strike="noStrike" cap="none" spc="0" baseline="0" dirty="0">
                <a:solidFill>
                  <a:srgbClr val="374151"/>
                </a:solidFill>
                <a:uFill>
                  <a:solidFill>
                    <a:srgbClr val="374151"/>
                  </a:solidFill>
                </a:uFill>
                <a:latin typeface="Söhne"/>
                <a:ea typeface="Söhne"/>
                <a:cs typeface="Söhne"/>
                <a:hlinkClick r:id="rId3"/>
              </a:rPr>
              <a:t>www.feder.brussels</a:t>
            </a:r>
            <a:r>
              <a:rPr lang="fr-BE" sz="1900" b="0" i="0" strike="noStrike" cap="none" spc="0" baseline="0" dirty="0">
                <a:solidFill>
                  <a:srgbClr val="374151"/>
                </a:solidFill>
                <a:effectLst/>
                <a:latin typeface="Söhne"/>
                <a:ea typeface="Söhne"/>
                <a:cs typeface="Söhne"/>
              </a:rPr>
              <a:t>. </a:t>
            </a:r>
          </a:p>
          <a:p>
            <a:pPr lvl="1">
              <a:buFont typeface="Arial" pitchFamily="34" charset="0"/>
              <a:buChar char="•"/>
            </a:pPr>
            <a:r>
              <a:rPr lang="fr-BE" sz="1900" dirty="0">
                <a:solidFill>
                  <a:srgbClr val="374151"/>
                </a:solidFill>
                <a:latin typeface="Söhne"/>
                <a:ea typeface="Söhne"/>
                <a:cs typeface="Söhne"/>
              </a:rPr>
              <a:t>!</a:t>
            </a:r>
            <a:r>
              <a:rPr lang="fr-BE" sz="1900" b="0" i="0" strike="noStrike" cap="none" spc="0" baseline="0" dirty="0">
                <a:solidFill>
                  <a:srgbClr val="374151"/>
                </a:solidFill>
                <a:effectLst/>
                <a:latin typeface="Söhne"/>
                <a:ea typeface="Söhne"/>
                <a:cs typeface="Söhne"/>
              </a:rPr>
              <a:t> Obligation de validation avant publication (CP, invitations officielles, plaque,…) !</a:t>
            </a:r>
          </a:p>
        </p:txBody>
      </p:sp>
    </p:spTree>
    <p:extLst>
      <p:ext uri="{BB962C8B-B14F-4D97-AF65-F5344CB8AC3E}">
        <p14:creationId xmlns:p14="http://schemas.microsoft.com/office/powerpoint/2010/main" val="293611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F2C35F-F668-C51A-E84D-62E5EF4B9E92}"/>
              </a:ext>
            </a:extLst>
          </p:cNvPr>
          <p:cNvSpPr>
            <a:spLocks noGrp="1"/>
          </p:cNvSpPr>
          <p:nvPr>
            <p:ph type="title"/>
          </p:nvPr>
        </p:nvSpPr>
        <p:spPr/>
        <p:txBody>
          <a:bodyPr>
            <a:normAutofit/>
          </a:bodyPr>
          <a:lstStyle/>
          <a:p>
            <a:pPr rtl="0"/>
            <a:r>
              <a:rPr lang="fr-BE" dirty="0">
                <a:solidFill>
                  <a:srgbClr val="002060"/>
                </a:solidFill>
                <a:latin typeface="Arial"/>
                <a:ea typeface="Arial"/>
                <a:cs typeface="Arial"/>
              </a:rPr>
              <a:t>La bannière</a:t>
            </a:r>
            <a:endParaRPr lang="fr-BE" sz="2400" b="1" i="0" strike="noStrike" cap="none" spc="0" baseline="0" dirty="0">
              <a:solidFill>
                <a:srgbClr val="002060"/>
              </a:solidFill>
              <a:effectLst/>
              <a:latin typeface="Arial"/>
              <a:ea typeface="Arial"/>
              <a:cs typeface="Arial"/>
            </a:endParaRPr>
          </a:p>
        </p:txBody>
      </p:sp>
      <p:pic>
        <p:nvPicPr>
          <p:cNvPr id="4" name="Image 3" descr="Une image contenant texte, capture d’écran, Police&#10;&#10;Description générée automatiquement">
            <a:extLst>
              <a:ext uri="{FF2B5EF4-FFF2-40B4-BE49-F238E27FC236}">
                <a16:creationId xmlns:a16="http://schemas.microsoft.com/office/drawing/2014/main" id="{0B08B347-2A3C-D41C-CB27-2E2EE20A5F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1825427"/>
            <a:ext cx="2953709" cy="2953709"/>
          </a:xfrm>
          <a:prstGeom prst="rect">
            <a:avLst/>
          </a:prstGeom>
        </p:spPr>
      </p:pic>
      <p:pic>
        <p:nvPicPr>
          <p:cNvPr id="7" name="Image 6">
            <a:extLst>
              <a:ext uri="{FF2B5EF4-FFF2-40B4-BE49-F238E27FC236}">
                <a16:creationId xmlns:a16="http://schemas.microsoft.com/office/drawing/2014/main" id="{6E9FF3FC-03AA-6154-BE51-C4358BABE1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915566"/>
            <a:ext cx="9144000" cy="763919"/>
          </a:xfrm>
          <a:prstGeom prst="rect">
            <a:avLst/>
          </a:prstGeom>
        </p:spPr>
      </p:pic>
      <p:pic>
        <p:nvPicPr>
          <p:cNvPr id="9" name="Image 8" descr="Une image contenant texte, capture d’écran, Police&#10;&#10;Description générée automatiquement">
            <a:extLst>
              <a:ext uri="{FF2B5EF4-FFF2-40B4-BE49-F238E27FC236}">
                <a16:creationId xmlns:a16="http://schemas.microsoft.com/office/drawing/2014/main" id="{D626626D-65F8-934F-7A83-A81DE1350D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139702"/>
            <a:ext cx="6199379" cy="1823347"/>
          </a:xfrm>
          <a:prstGeom prst="rect">
            <a:avLst/>
          </a:prstGeom>
        </p:spPr>
      </p:pic>
    </p:spTree>
    <p:extLst>
      <p:ext uri="{BB962C8B-B14F-4D97-AF65-F5344CB8AC3E}">
        <p14:creationId xmlns:p14="http://schemas.microsoft.com/office/powerpoint/2010/main" val="3656325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F2C35F-F668-C51A-E84D-62E5EF4B9E92}"/>
              </a:ext>
            </a:extLst>
          </p:cNvPr>
          <p:cNvSpPr>
            <a:spLocks noGrp="1"/>
          </p:cNvSpPr>
          <p:nvPr>
            <p:ph type="title"/>
          </p:nvPr>
        </p:nvSpPr>
        <p:spPr/>
        <p:txBody>
          <a:bodyPr>
            <a:normAutofit/>
          </a:bodyPr>
          <a:lstStyle/>
          <a:p>
            <a:pPr rtl="0"/>
            <a:r>
              <a:rPr lang="fr-BE" sz="2400" b="1" i="0" strike="noStrike" cap="none" spc="0" baseline="0" dirty="0">
                <a:solidFill>
                  <a:srgbClr val="002060"/>
                </a:solidFill>
                <a:effectLst/>
                <a:latin typeface="Arial"/>
                <a:ea typeface="Arial"/>
                <a:cs typeface="Arial"/>
              </a:rPr>
              <a:t>Les outils à votre disposition</a:t>
            </a:r>
          </a:p>
        </p:txBody>
      </p:sp>
      <p:pic>
        <p:nvPicPr>
          <p:cNvPr id="5" name="Afbeelding 4">
            <a:extLst>
              <a:ext uri="{FF2B5EF4-FFF2-40B4-BE49-F238E27FC236}">
                <a16:creationId xmlns:a16="http://schemas.microsoft.com/office/drawing/2014/main" id="{F242E51A-D0B3-5270-D4E5-592C2497F423}"/>
              </a:ext>
            </a:extLst>
          </p:cNvPr>
          <p:cNvPicPr>
            <a:picLocks noChangeAspect="1"/>
          </p:cNvPicPr>
          <p:nvPr/>
        </p:nvPicPr>
        <p:blipFill>
          <a:blip r:embed="rId3"/>
          <a:stretch>
            <a:fillRect/>
          </a:stretch>
        </p:blipFill>
        <p:spPr>
          <a:xfrm>
            <a:off x="1115616" y="843558"/>
            <a:ext cx="6419942" cy="3597783"/>
          </a:xfrm>
          <a:prstGeom prst="rect">
            <a:avLst/>
          </a:prstGeom>
        </p:spPr>
      </p:pic>
    </p:spTree>
    <p:extLst>
      <p:ext uri="{BB962C8B-B14F-4D97-AF65-F5344CB8AC3E}">
        <p14:creationId xmlns:p14="http://schemas.microsoft.com/office/powerpoint/2010/main" val="3588144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935D63-46AC-5E15-9CFD-6728E41C0642}"/>
              </a:ext>
            </a:extLst>
          </p:cNvPr>
          <p:cNvSpPr>
            <a:spLocks noGrp="1"/>
          </p:cNvSpPr>
          <p:nvPr>
            <p:ph type="title"/>
          </p:nvPr>
        </p:nvSpPr>
        <p:spPr/>
        <p:txBody>
          <a:bodyPr>
            <a:normAutofit/>
          </a:bodyPr>
          <a:lstStyle/>
          <a:p>
            <a:pPr algn="ctr" rtl="0"/>
            <a:r>
              <a:rPr lang="fr-BE" sz="2000" b="1" i="0" strike="noStrike" cap="none" spc="0" baseline="0">
                <a:solidFill>
                  <a:srgbClr val="002060"/>
                </a:solidFill>
                <a:effectLst/>
                <a:latin typeface="Arial"/>
                <a:ea typeface="Arial"/>
                <a:cs typeface="Arial"/>
              </a:rPr>
              <a:t>Les publics cibles / Les objectifs de la communication</a:t>
            </a:r>
          </a:p>
        </p:txBody>
      </p:sp>
      <p:graphicFrame>
        <p:nvGraphicFramePr>
          <p:cNvPr id="4" name="Diagramme 4">
            <a:extLst>
              <a:ext uri="{FF2B5EF4-FFF2-40B4-BE49-F238E27FC236}">
                <a16:creationId xmlns:a16="http://schemas.microsoft.com/office/drawing/2014/main" id="{58262F61-0146-03D6-605D-83A6432DC0C3}"/>
              </a:ext>
            </a:extLst>
          </p:cNvPr>
          <p:cNvGraphicFramePr/>
          <p:nvPr/>
        </p:nvGraphicFramePr>
        <p:xfrm>
          <a:off x="1655676" y="789552"/>
          <a:ext cx="5832648" cy="39138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9099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lvl="0" rtl="0">
              <a:lnSpc>
                <a:spcPct val="100000"/>
              </a:lnSpc>
              <a:tabLst>
                <a:tab pos="342900" algn="l"/>
                <a:tab pos="2637155" algn="ctr"/>
                <a:tab pos="5274310" algn="r"/>
              </a:tabLst>
            </a:pPr>
            <a:r>
              <a:rPr lang="fr-BE" sz="1800" b="0" i="0" strike="noStrike" cap="none" spc="0" baseline="0" dirty="0">
                <a:solidFill>
                  <a:srgbClr val="000000"/>
                </a:solidFill>
                <a:effectLst/>
                <a:latin typeface="Arial"/>
                <a:ea typeface="Arial"/>
                <a:cs typeface="Arial"/>
              </a:rPr>
              <a:t>Si vous avez encore des questions, n'hésitez pas à les envoyer par e-mail à Geneviève, Antoine, Merve et Clara</a:t>
            </a:r>
          </a:p>
          <a:p>
            <a:pPr lvl="0">
              <a:lnSpc>
                <a:spcPct val="100000"/>
              </a:lnSpc>
              <a:tabLst>
                <a:tab pos="342900" algn="l"/>
                <a:tab pos="2637155" algn="ctr"/>
                <a:tab pos="5274310" algn="r"/>
              </a:tabLst>
            </a:pPr>
            <a:endParaRPr lang="nl-BE" sz="1800" dirty="0">
              <a:solidFill>
                <a:schemeClr val="tx1"/>
              </a:solidFill>
              <a:ea typeface="Times New Roman" panose="02020603050405020304" pitchFamily="18" charset="0"/>
            </a:endParaRPr>
          </a:p>
          <a:p>
            <a:pPr marL="285750" lvl="0" indent="-285750" rtl="0">
              <a:lnSpc>
                <a:spcPct val="100000"/>
              </a:lnSpc>
              <a:buFontTx/>
              <a:buChar char="-"/>
              <a:tabLst>
                <a:tab pos="342900" algn="l"/>
                <a:tab pos="2637155" algn="ctr"/>
                <a:tab pos="5274310" algn="r"/>
              </a:tabLst>
            </a:pPr>
            <a:r>
              <a:rPr lang="fr-BE" sz="1800" b="0" i="0" strike="noStrike" cap="none" spc="0" baseline="0" dirty="0" err="1">
                <a:solidFill>
                  <a:srgbClr val="1F497D"/>
                </a:solidFill>
                <a:effectLst/>
                <a:latin typeface="Arial"/>
                <a:ea typeface="Arial"/>
                <a:cs typeface="Arial"/>
                <a:hlinkClick r:id="rId2" history="0"/>
              </a:rPr>
              <a:t>gplanchard@sprb.brussels</a:t>
            </a:r>
            <a:endParaRPr lang="fr-BE" sz="1800" b="0" i="0" strike="noStrike" cap="none" spc="0" baseline="0" dirty="0">
              <a:solidFill>
                <a:srgbClr val="1F497D"/>
              </a:solidFill>
              <a:effectLst/>
              <a:latin typeface="Arial"/>
              <a:ea typeface="Arial"/>
              <a:cs typeface="Arial"/>
              <a:hlinkClick r:id="rId2" history="0"/>
            </a:endParaRPr>
          </a:p>
          <a:p>
            <a:pPr marL="285750" lvl="0" indent="-285750" rtl="0">
              <a:lnSpc>
                <a:spcPct val="100000"/>
              </a:lnSpc>
              <a:buFontTx/>
              <a:buChar char="-"/>
              <a:tabLst>
                <a:tab pos="342900" algn="l"/>
                <a:tab pos="2637155" algn="ctr"/>
                <a:tab pos="5274310" algn="r"/>
              </a:tabLst>
            </a:pPr>
            <a:endParaRPr lang="fr-BE" sz="1800" dirty="0">
              <a:solidFill>
                <a:srgbClr val="1F497D"/>
              </a:solidFill>
              <a:latin typeface="Arial"/>
              <a:ea typeface="Arial"/>
              <a:cs typeface="Arial"/>
              <a:hlinkClick r:id="rId2" history="0"/>
            </a:endParaRPr>
          </a:p>
          <a:p>
            <a:pPr marL="285750" lvl="0" indent="-285750" rtl="0">
              <a:lnSpc>
                <a:spcPct val="100000"/>
              </a:lnSpc>
              <a:buFontTx/>
              <a:buChar char="-"/>
              <a:tabLst>
                <a:tab pos="342900" algn="l"/>
                <a:tab pos="2637155" algn="ctr"/>
                <a:tab pos="5274310" algn="r"/>
              </a:tabLst>
            </a:pPr>
            <a:r>
              <a:rPr lang="fr-BE" sz="1800" b="0" i="0" strike="noStrike" cap="none" spc="0" baseline="0" dirty="0" err="1">
                <a:solidFill>
                  <a:srgbClr val="1F497D"/>
                </a:solidFill>
                <a:effectLst/>
                <a:latin typeface="Arial"/>
                <a:ea typeface="Arial"/>
                <a:cs typeface="Arial"/>
                <a:hlinkClick r:id="rId2" history="0"/>
              </a:rPr>
              <a:t>areginster@gob.brussels</a:t>
            </a:r>
            <a:endParaRPr lang="fr-BE" sz="1800" b="0" i="0" strike="noStrike" cap="none" spc="0" baseline="0" dirty="0">
              <a:solidFill>
                <a:srgbClr val="1F497D"/>
              </a:solidFill>
              <a:effectLst/>
              <a:latin typeface="Arial"/>
              <a:ea typeface="Arial"/>
              <a:cs typeface="Arial"/>
              <a:hlinkClick r:id="rId2" history="0"/>
            </a:endParaRPr>
          </a:p>
          <a:p>
            <a:pPr marL="285750" lvl="0" indent="-285750">
              <a:lnSpc>
                <a:spcPct val="100000"/>
              </a:lnSpc>
              <a:buFontTx/>
              <a:buChar char="-"/>
              <a:tabLst>
                <a:tab pos="342900" algn="l"/>
                <a:tab pos="2637155" algn="ctr"/>
                <a:tab pos="5274310" algn="r"/>
              </a:tabLst>
            </a:pPr>
            <a:endParaRPr lang="nl-BE" sz="1800" dirty="0">
              <a:solidFill>
                <a:schemeClr val="tx2"/>
              </a:solidFill>
              <a:ea typeface="Times New Roman" panose="02020603050405020304" pitchFamily="18" charset="0"/>
            </a:endParaRPr>
          </a:p>
          <a:p>
            <a:pPr marL="285750" lvl="0" indent="-285750" rtl="0">
              <a:lnSpc>
                <a:spcPct val="100000"/>
              </a:lnSpc>
              <a:buFontTx/>
              <a:buChar char="-"/>
              <a:tabLst>
                <a:tab pos="342900" algn="l"/>
                <a:tab pos="2637155" algn="ctr"/>
                <a:tab pos="5274310" algn="r"/>
              </a:tabLst>
            </a:pPr>
            <a:r>
              <a:rPr lang="fr-BE" sz="1800" b="0" i="0" strike="noStrike" cap="none" spc="0" baseline="0" dirty="0" err="1">
                <a:solidFill>
                  <a:srgbClr val="1F497D"/>
                </a:solidFill>
                <a:effectLst/>
                <a:latin typeface="Arial"/>
                <a:ea typeface="Arial"/>
                <a:cs typeface="Arial"/>
                <a:hlinkClick r:id="rId3" history="0"/>
              </a:rPr>
              <a:t>msamalp@sprb.brussels</a:t>
            </a:r>
            <a:endParaRPr lang="fr-BE" sz="1800" b="0" i="0" strike="noStrike" cap="none" spc="0" baseline="0" dirty="0">
              <a:solidFill>
                <a:srgbClr val="1F497D"/>
              </a:solidFill>
              <a:effectLst/>
              <a:latin typeface="Arial"/>
              <a:ea typeface="Arial"/>
              <a:cs typeface="Arial"/>
              <a:hlinkClick r:id="rId3" history="0"/>
            </a:endParaRPr>
          </a:p>
          <a:p>
            <a:pPr marL="285750" lvl="0" indent="-285750">
              <a:lnSpc>
                <a:spcPct val="100000"/>
              </a:lnSpc>
              <a:buFontTx/>
              <a:buChar char="-"/>
              <a:tabLst>
                <a:tab pos="342900" algn="l"/>
                <a:tab pos="2637155" algn="ctr"/>
                <a:tab pos="5274310" algn="r"/>
              </a:tabLst>
            </a:pPr>
            <a:endParaRPr lang="nl-BE" sz="1800" dirty="0">
              <a:solidFill>
                <a:schemeClr val="tx2"/>
              </a:solidFill>
              <a:ea typeface="Times New Roman" panose="02020603050405020304" pitchFamily="18" charset="0"/>
            </a:endParaRPr>
          </a:p>
          <a:p>
            <a:pPr marL="285750" lvl="0" indent="-285750" rtl="0">
              <a:lnSpc>
                <a:spcPct val="100000"/>
              </a:lnSpc>
              <a:buFontTx/>
              <a:buChar char="-"/>
              <a:tabLst>
                <a:tab pos="342900" algn="l"/>
                <a:tab pos="2637155" algn="ctr"/>
                <a:tab pos="5274310" algn="r"/>
              </a:tabLst>
            </a:pPr>
            <a:r>
              <a:rPr lang="fr-BE" sz="1800" b="0" i="0" strike="noStrike" cap="none" spc="0" baseline="0" dirty="0" err="1">
                <a:solidFill>
                  <a:srgbClr val="1F497D"/>
                </a:solidFill>
                <a:effectLst/>
                <a:latin typeface="Arial"/>
                <a:ea typeface="Arial"/>
                <a:cs typeface="Arial"/>
                <a:hlinkClick r:id="rId4" history="0"/>
              </a:rPr>
              <a:t>ccrabeels@sprb.brussels</a:t>
            </a:r>
            <a:endParaRPr lang="fr-BE" sz="1800" b="0" i="0" strike="noStrike" cap="none" spc="0" baseline="0" dirty="0">
              <a:solidFill>
                <a:srgbClr val="1F497D"/>
              </a:solidFill>
              <a:effectLst/>
              <a:latin typeface="Arial"/>
              <a:ea typeface="Arial"/>
              <a:cs typeface="Arial"/>
              <a:hlinkClick r:id="rId4" history="0"/>
            </a:endParaRPr>
          </a:p>
          <a:p>
            <a:pPr lvl="0">
              <a:lnSpc>
                <a:spcPct val="100000"/>
              </a:lnSpc>
              <a:tabLst>
                <a:tab pos="342900" algn="l"/>
                <a:tab pos="2637155" algn="ctr"/>
                <a:tab pos="5274310" algn="r"/>
              </a:tabLst>
            </a:pPr>
            <a:endParaRPr lang="nl-BE" sz="1800" dirty="0">
              <a:solidFill>
                <a:schemeClr val="tx2"/>
              </a:solidFill>
              <a:ea typeface="Times New Roman" panose="02020603050405020304" pitchFamily="18" charset="0"/>
            </a:endParaRPr>
          </a:p>
          <a:p>
            <a:pPr lvl="0">
              <a:lnSpc>
                <a:spcPct val="100000"/>
              </a:lnSpc>
              <a:tabLst>
                <a:tab pos="342900" algn="l"/>
                <a:tab pos="2637155" algn="ctr"/>
                <a:tab pos="5274310" algn="r"/>
              </a:tabLst>
            </a:pPr>
            <a:endParaRPr lang="nl-BE" sz="1400" dirty="0">
              <a:solidFill>
                <a:schemeClr val="tx1"/>
              </a:solidFill>
              <a:ea typeface="Times New Roman" panose="02020603050405020304" pitchFamily="18" charset="0"/>
            </a:endParaRP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39952" y="4515966"/>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r>
              <a:rPr lang="fr-BE" sz="2000" b="1" i="0" strike="noStrike" cap="none" spc="0" baseline="0">
                <a:solidFill>
                  <a:srgbClr val="002060"/>
                </a:solidFill>
                <a:effectLst/>
                <a:latin typeface="Arial"/>
                <a:ea typeface="Arial"/>
                <a:cs typeface="Arial"/>
              </a:rPr>
              <a:t>Questions / remarques</a:t>
            </a:r>
          </a:p>
        </p:txBody>
      </p:sp>
    </p:spTree>
    <p:extLst>
      <p:ext uri="{BB962C8B-B14F-4D97-AF65-F5344CB8AC3E}">
        <p14:creationId xmlns:p14="http://schemas.microsoft.com/office/powerpoint/2010/main" val="111672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78C976-EB66-15E8-B15F-DDD4FFC4DC2F}"/>
              </a:ext>
            </a:extLst>
          </p:cNvPr>
          <p:cNvSpPr>
            <a:spLocks noGrp="1"/>
          </p:cNvSpPr>
          <p:nvPr>
            <p:ph type="title"/>
          </p:nvPr>
        </p:nvSpPr>
        <p:spPr>
          <a:xfrm>
            <a:off x="395536" y="205978"/>
            <a:ext cx="8424936" cy="2941836"/>
          </a:xfrm>
        </p:spPr>
        <p:txBody>
          <a:bodyPr>
            <a:normAutofit/>
          </a:bodyPr>
          <a:lstStyle/>
          <a:p>
            <a:pPr algn="ctr" rtl="0"/>
            <a:br>
              <a:rPr lang="fr-BE" sz="2000" dirty="0"/>
            </a:br>
            <a:br>
              <a:rPr lang="fr-BE" sz="2000" dirty="0"/>
            </a:br>
            <a:r>
              <a:rPr lang="nl-NL" sz="2000" dirty="0" err="1"/>
              <a:t>Questions</a:t>
            </a:r>
            <a:r>
              <a:rPr lang="nl-NL" sz="2000" dirty="0"/>
              <a:t> ?</a:t>
            </a:r>
            <a:br>
              <a:rPr lang="nl-NL" sz="2000" dirty="0"/>
            </a:br>
            <a:r>
              <a:rPr lang="nl-NL" sz="2000" dirty="0"/>
              <a:t>Vragen?</a:t>
            </a:r>
            <a:br>
              <a:rPr lang="fr-BE" sz="2000" dirty="0"/>
            </a:br>
            <a:endParaRPr lang="nl-NL" sz="2000" dirty="0">
              <a:solidFill>
                <a:schemeClr val="tx1">
                  <a:lumMod val="65000"/>
                  <a:lumOff val="35000"/>
                </a:schemeClr>
              </a:solidFill>
            </a:endParaRPr>
          </a:p>
        </p:txBody>
      </p:sp>
      <p:pic>
        <p:nvPicPr>
          <p:cNvPr id="4" name="Image 3">
            <a:extLst>
              <a:ext uri="{FF2B5EF4-FFF2-40B4-BE49-F238E27FC236}">
                <a16:creationId xmlns:a16="http://schemas.microsoft.com/office/drawing/2014/main" id="{860A6D6C-4630-E759-8D0C-DEC831663980}"/>
              </a:ext>
            </a:extLst>
          </p:cNvPr>
          <p:cNvPicPr>
            <a:picLocks noChangeAspect="1"/>
          </p:cNvPicPr>
          <p:nvPr/>
        </p:nvPicPr>
        <p:blipFill>
          <a:blip r:embed="rId2"/>
          <a:stretch>
            <a:fillRect/>
          </a:stretch>
        </p:blipFill>
        <p:spPr>
          <a:xfrm>
            <a:off x="3923928" y="4376641"/>
            <a:ext cx="4322439" cy="560881"/>
          </a:xfrm>
          <a:prstGeom prst="rect">
            <a:avLst/>
          </a:prstGeom>
        </p:spPr>
      </p:pic>
    </p:spTree>
    <p:extLst>
      <p:ext uri="{BB962C8B-B14F-4D97-AF65-F5344CB8AC3E}">
        <p14:creationId xmlns:p14="http://schemas.microsoft.com/office/powerpoint/2010/main" val="1180379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C6954D-C798-E733-CD21-A3190CDDCA2D}"/>
              </a:ext>
            </a:extLst>
          </p:cNvPr>
          <p:cNvSpPr>
            <a:spLocks noGrp="1"/>
          </p:cNvSpPr>
          <p:nvPr>
            <p:ph type="body" sz="quarter" idx="14"/>
          </p:nvPr>
        </p:nvSpPr>
        <p:spPr/>
        <p:txBody>
          <a:bodyPr/>
          <a:lstStyle/>
          <a:p>
            <a:pPr rtl="0"/>
            <a:r>
              <a:rPr lang="fr-BE" sz="2400" b="1" i="0" strike="noStrike" cap="none" spc="0" baseline="0" dirty="0">
                <a:solidFill>
                  <a:srgbClr val="808080"/>
                </a:solidFill>
                <a:effectLst/>
                <a:latin typeface="Arial"/>
                <a:ea typeface="Arial"/>
                <a:cs typeface="Arial"/>
              </a:rPr>
              <a:t>Informations sur le site web :</a:t>
            </a:r>
          </a:p>
          <a:p>
            <a:endParaRPr lang="fr-BE" dirty="0"/>
          </a:p>
          <a:p>
            <a:pPr rtl="0"/>
            <a:r>
              <a:rPr lang="fr-BE" sz="2400" b="1" i="0" strike="noStrike" cap="none" spc="0" baseline="0" dirty="0">
                <a:solidFill>
                  <a:srgbClr val="808080"/>
                </a:solidFill>
                <a:latin typeface="Arial"/>
                <a:ea typeface="Arial"/>
                <a:cs typeface="Arial"/>
                <a:hlinkClick r:id="rId2" history="0"/>
              </a:rPr>
              <a:t>http://feder.brussels</a:t>
            </a:r>
            <a:r>
              <a:rPr lang="fr-BE" sz="2400" b="1" i="0" strike="noStrike" cap="none" spc="0" baseline="0" dirty="0">
                <a:solidFill>
                  <a:srgbClr val="808080"/>
                </a:solidFill>
                <a:effectLst/>
                <a:latin typeface="Arial"/>
                <a:ea typeface="Arial"/>
                <a:cs typeface="Arial"/>
              </a:rPr>
              <a:t> </a:t>
            </a:r>
          </a:p>
          <a:p>
            <a:pPr rtl="0"/>
            <a:r>
              <a:rPr lang="fr-BE" dirty="0">
                <a:solidFill>
                  <a:srgbClr val="808080"/>
                </a:solidFill>
                <a:latin typeface="Arial"/>
                <a:ea typeface="Arial"/>
                <a:cs typeface="Arial"/>
              </a:rPr>
              <a:t>http://efro.brussels</a:t>
            </a:r>
            <a:endParaRPr lang="fr-BE" sz="2400" b="1" i="0" strike="noStrike" cap="none" spc="0" baseline="0" dirty="0">
              <a:solidFill>
                <a:srgbClr val="808080"/>
              </a:solidFill>
              <a:effectLst/>
              <a:latin typeface="Arial"/>
              <a:ea typeface="Arial"/>
              <a:cs typeface="Arial"/>
            </a:endParaRPr>
          </a:p>
          <a:p>
            <a:endParaRPr lang="fr-BE" dirty="0"/>
          </a:p>
          <a:p>
            <a:pPr rtl="0"/>
            <a:r>
              <a:rPr lang="fr-BE" sz="2400" b="1" i="0" strike="noStrike" cap="none" spc="0" baseline="0" dirty="0">
                <a:solidFill>
                  <a:srgbClr val="808080"/>
                </a:solidFill>
                <a:effectLst/>
                <a:latin typeface="Arial"/>
                <a:ea typeface="Arial"/>
                <a:cs typeface="Arial"/>
              </a:rPr>
              <a:t>Coordonnées (e-mail) :</a:t>
            </a:r>
          </a:p>
          <a:p>
            <a:pPr rtl="0"/>
            <a:r>
              <a:rPr lang="fr-BE" sz="2400" b="1" i="0" strike="noStrike" cap="none" spc="0" baseline="0" dirty="0" err="1">
                <a:solidFill>
                  <a:srgbClr val="808080"/>
                </a:solidFill>
                <a:effectLst/>
                <a:latin typeface="Arial"/>
                <a:ea typeface="Arial"/>
                <a:cs typeface="Arial"/>
                <a:hlinkClick r:id="rId3"/>
              </a:rPr>
              <a:t>feder@sprb.brussels</a:t>
            </a:r>
            <a:endParaRPr lang="fr-BE" sz="2400" b="1" i="0" strike="noStrike" cap="none" spc="0" baseline="0" dirty="0">
              <a:solidFill>
                <a:srgbClr val="808080"/>
              </a:solidFill>
              <a:effectLst/>
              <a:latin typeface="Arial"/>
              <a:ea typeface="Arial"/>
              <a:cs typeface="Arial"/>
            </a:endParaRPr>
          </a:p>
          <a:p>
            <a:pPr rtl="0"/>
            <a:r>
              <a:rPr lang="fr-BE" dirty="0" err="1">
                <a:solidFill>
                  <a:srgbClr val="808080"/>
                </a:solidFill>
                <a:latin typeface="Arial"/>
                <a:cs typeface="Arial"/>
                <a:hlinkClick r:id="rId4"/>
              </a:rPr>
              <a:t>efro@gob.brussels</a:t>
            </a:r>
            <a:endParaRPr lang="nl-NL" dirty="0">
              <a:hlinkClick r:id="rId4"/>
            </a:endParaRPr>
          </a:p>
          <a:p>
            <a:endParaRPr lang="fr-BE" dirty="0">
              <a:hlinkClick r:id="rId2"/>
            </a:endParaRPr>
          </a:p>
          <a:p>
            <a:endParaRPr lang="fr-BE" dirty="0"/>
          </a:p>
        </p:txBody>
      </p:sp>
      <p:pic>
        <p:nvPicPr>
          <p:cNvPr id="3" name="Image 2">
            <a:extLst>
              <a:ext uri="{FF2B5EF4-FFF2-40B4-BE49-F238E27FC236}">
                <a16:creationId xmlns:a16="http://schemas.microsoft.com/office/drawing/2014/main" id="{1521E021-256A-4E0E-29C5-6F359983B831}"/>
              </a:ext>
            </a:extLst>
          </p:cNvPr>
          <p:cNvPicPr>
            <a:picLocks noChangeAspect="1"/>
          </p:cNvPicPr>
          <p:nvPr/>
        </p:nvPicPr>
        <p:blipFill>
          <a:blip r:embed="rId5"/>
          <a:stretch>
            <a:fillRect/>
          </a:stretch>
        </p:blipFill>
        <p:spPr>
          <a:xfrm>
            <a:off x="2410780" y="483518"/>
            <a:ext cx="4322439" cy="560881"/>
          </a:xfrm>
          <a:prstGeom prst="rect">
            <a:avLst/>
          </a:prstGeom>
        </p:spPr>
      </p:pic>
    </p:spTree>
    <p:extLst>
      <p:ext uri="{BB962C8B-B14F-4D97-AF65-F5344CB8AC3E}">
        <p14:creationId xmlns:p14="http://schemas.microsoft.com/office/powerpoint/2010/main" val="816777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C6954D-C798-E733-CD21-A3190CDDCA2D}"/>
              </a:ext>
            </a:extLst>
          </p:cNvPr>
          <p:cNvSpPr>
            <a:spLocks noGrp="1"/>
          </p:cNvSpPr>
          <p:nvPr>
            <p:ph type="body" sz="quarter" idx="14"/>
          </p:nvPr>
        </p:nvSpPr>
        <p:spPr/>
        <p:txBody>
          <a:bodyPr/>
          <a:lstStyle/>
          <a:p>
            <a:endParaRPr lang="fr-BE" dirty="0"/>
          </a:p>
          <a:p>
            <a:pPr rtl="0"/>
            <a:r>
              <a:rPr lang="nl-NL" dirty="0"/>
              <a:t>MERCI POUR VOTRE ATTENTION !</a:t>
            </a:r>
          </a:p>
          <a:p>
            <a:pPr rtl="0"/>
            <a:endParaRPr lang="nl-NL" dirty="0"/>
          </a:p>
          <a:p>
            <a:pPr rtl="0"/>
            <a:r>
              <a:rPr lang="nl-NL" dirty="0"/>
              <a:t>BEDANKT VOOR UW AANDACHT!</a:t>
            </a:r>
          </a:p>
          <a:p>
            <a:endParaRPr lang="fr-BE" dirty="0">
              <a:hlinkClick r:id="rId2"/>
            </a:endParaRPr>
          </a:p>
          <a:p>
            <a:endParaRPr lang="fr-BE" dirty="0">
              <a:hlinkClick r:id="rId2"/>
            </a:endParaRPr>
          </a:p>
          <a:p>
            <a:endParaRPr lang="fr-BE" dirty="0"/>
          </a:p>
        </p:txBody>
      </p:sp>
      <p:pic>
        <p:nvPicPr>
          <p:cNvPr id="3" name="Image 2">
            <a:extLst>
              <a:ext uri="{FF2B5EF4-FFF2-40B4-BE49-F238E27FC236}">
                <a16:creationId xmlns:a16="http://schemas.microsoft.com/office/drawing/2014/main" id="{1521E021-256A-4E0E-29C5-6F359983B831}"/>
              </a:ext>
            </a:extLst>
          </p:cNvPr>
          <p:cNvPicPr>
            <a:picLocks noChangeAspect="1"/>
          </p:cNvPicPr>
          <p:nvPr/>
        </p:nvPicPr>
        <p:blipFill>
          <a:blip r:embed="rId3"/>
          <a:stretch>
            <a:fillRect/>
          </a:stretch>
        </p:blipFill>
        <p:spPr>
          <a:xfrm>
            <a:off x="2410780" y="483518"/>
            <a:ext cx="4322439" cy="560881"/>
          </a:xfrm>
          <a:prstGeom prst="rect">
            <a:avLst/>
          </a:prstGeom>
        </p:spPr>
      </p:pic>
    </p:spTree>
    <p:extLst>
      <p:ext uri="{BB962C8B-B14F-4D97-AF65-F5344CB8AC3E}">
        <p14:creationId xmlns:p14="http://schemas.microsoft.com/office/powerpoint/2010/main" val="4019237167"/>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7FDBD2-A37C-452B-B852-DEF265E709AA}">
  <ds:schemaRefs>
    <ds:schemaRef ds:uri="http://purl.org/dc/terms/"/>
    <ds:schemaRef ds:uri="http://purl.org/dc/dcmitype/"/>
    <ds:schemaRef ds:uri="http://schemas.microsoft.com/office/2006/documentManagement/types"/>
    <ds:schemaRef ds:uri="http://purl.org/dc/elements/1.1/"/>
    <ds:schemaRef ds:uri="http://schemas.microsoft.com/office/2006/metadata/properties"/>
    <ds:schemaRef ds:uri="bfa7d963-24c6-42df-9c60-af0ce4d6be14"/>
    <ds:schemaRef ds:uri="http://schemas.microsoft.com/office/infopath/2007/PartnerControls"/>
    <ds:schemaRef ds:uri="http://schemas.openxmlformats.org/package/2006/metadata/core-properties"/>
    <ds:schemaRef ds:uri="9c7c9337-ae00-402d-ade6-9de608163fc8"/>
    <ds:schemaRef ds:uri="12cb0234-c0b0-4c53-84af-973ef88e2a02"/>
    <ds:schemaRef ds:uri="http://www.w3.org/XML/1998/namespace"/>
  </ds:schemaRefs>
</ds:datastoreItem>
</file>

<file path=customXml/itemProps2.xml><?xml version="1.0" encoding="utf-8"?>
<ds:datastoreItem xmlns:ds="http://schemas.openxmlformats.org/officeDocument/2006/customXml" ds:itemID="{390BA248-8733-4239-94A0-E9D147687AF1}">
  <ds:schemaRefs>
    <ds:schemaRef ds:uri="http://schemas.microsoft.com/sharepoint/v3/contenttype/forms"/>
  </ds:schemaRefs>
</ds:datastoreItem>
</file>

<file path=customXml/itemProps3.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cfba054c-0ace-42fc-8ddf-f56c5f5b6712}" enabled="1" method="Standard" siteId="{3e9f03cd-0512-46dc-b0d4-bb48fa70fcf2}" contentBits="1" removed="0"/>
</clbl:labelList>
</file>

<file path=docProps/app.xml><?xml version="1.0" encoding="utf-8"?>
<Properties xmlns="http://schemas.openxmlformats.org/officeDocument/2006/extended-properties" xmlns:vt="http://schemas.openxmlformats.org/officeDocument/2006/docPropsVTypes">
  <TotalTime>5889</TotalTime>
  <Words>1371</Words>
  <Application>Microsoft Office PowerPoint</Application>
  <PresentationFormat>Diavoorstelling (16:9)</PresentationFormat>
  <Paragraphs>102</Paragraphs>
  <Slides>13</Slides>
  <Notes>8</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13</vt:i4>
      </vt:variant>
    </vt:vector>
  </HeadingPairs>
  <TitlesOfParts>
    <vt:vector size="20" baseType="lpstr">
      <vt:lpstr>Aller Light</vt:lpstr>
      <vt:lpstr>Arial</vt:lpstr>
      <vt:lpstr>Calibri</vt:lpstr>
      <vt:lpstr>Courier New</vt:lpstr>
      <vt:lpstr>Söhne</vt:lpstr>
      <vt:lpstr>Times New Roman</vt:lpstr>
      <vt:lpstr>Thème Office</vt:lpstr>
      <vt:lpstr>Communication</vt:lpstr>
      <vt:lpstr>Références légales et outils de la commission</vt:lpstr>
      <vt:lpstr>Obligations légales</vt:lpstr>
      <vt:lpstr>Obligations légales</vt:lpstr>
      <vt:lpstr>Responsabilité des bénéficiaires</vt:lpstr>
      <vt:lpstr>Information et communication </vt:lpstr>
      <vt:lpstr>La bannière</vt:lpstr>
      <vt:lpstr>Les outils à votre disposition</vt:lpstr>
      <vt:lpstr>Les publics cibles / Les objectifs de la communication</vt:lpstr>
      <vt:lpstr>Questions / remarques</vt:lpstr>
      <vt:lpstr>  Questions ? Vragen? </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REGINSTER Antoine</cp:lastModifiedBy>
  <cp:revision>244</cp:revision>
  <cp:lastPrinted>2024-04-15T08:45:11Z</cp:lastPrinted>
  <dcterms:created xsi:type="dcterms:W3CDTF">2013-10-17T10:19:39Z</dcterms:created>
  <dcterms:modified xsi:type="dcterms:W3CDTF">2024-10-10T14:17:32Z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